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CC2EC-8713-4D5A-85CB-9C2414050CC4}" type="datetimeFigureOut">
              <a:rPr lang="ru-RU" smtClean="0"/>
              <a:t>чт  01.02.24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DB0-DAC5-406D-B3C1-C9EA6A8AB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50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CC2EC-8713-4D5A-85CB-9C2414050CC4}" type="datetimeFigureOut">
              <a:rPr lang="ru-RU" smtClean="0"/>
              <a:t>чт  01.02.24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DB0-DAC5-406D-B3C1-C9EA6A8AB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31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CC2EC-8713-4D5A-85CB-9C2414050CC4}" type="datetimeFigureOut">
              <a:rPr lang="ru-RU" smtClean="0"/>
              <a:t>чт  01.02.24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DB0-DAC5-406D-B3C1-C9EA6A8AB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61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CC2EC-8713-4D5A-85CB-9C2414050CC4}" type="datetimeFigureOut">
              <a:rPr lang="ru-RU" smtClean="0"/>
              <a:t>чт  01.02.24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DB0-DAC5-406D-B3C1-C9EA6A8AB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49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CC2EC-8713-4D5A-85CB-9C2414050CC4}" type="datetimeFigureOut">
              <a:rPr lang="ru-RU" smtClean="0"/>
              <a:t>чт  01.02.24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DB0-DAC5-406D-B3C1-C9EA6A8AB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363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CC2EC-8713-4D5A-85CB-9C2414050CC4}" type="datetimeFigureOut">
              <a:rPr lang="ru-RU" smtClean="0"/>
              <a:t>чт  01.02.24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DB0-DAC5-406D-B3C1-C9EA6A8AB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10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CC2EC-8713-4D5A-85CB-9C2414050CC4}" type="datetimeFigureOut">
              <a:rPr lang="ru-RU" smtClean="0"/>
              <a:t>чт  01.02.24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DB0-DAC5-406D-B3C1-C9EA6A8AB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39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CC2EC-8713-4D5A-85CB-9C2414050CC4}" type="datetimeFigureOut">
              <a:rPr lang="ru-RU" smtClean="0"/>
              <a:t>чт  01.02.24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DB0-DAC5-406D-B3C1-C9EA6A8AB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389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CC2EC-8713-4D5A-85CB-9C2414050CC4}" type="datetimeFigureOut">
              <a:rPr lang="ru-RU" smtClean="0"/>
              <a:t>чт  01.02.24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DB0-DAC5-406D-B3C1-C9EA6A8AB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88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CC2EC-8713-4D5A-85CB-9C2414050CC4}" type="datetimeFigureOut">
              <a:rPr lang="ru-RU" smtClean="0"/>
              <a:t>чт  01.02.24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DB0-DAC5-406D-B3C1-C9EA6A8AB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917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CC2EC-8713-4D5A-85CB-9C2414050CC4}" type="datetimeFigureOut">
              <a:rPr lang="ru-RU" smtClean="0"/>
              <a:t>чт  01.02.24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DB0-DAC5-406D-B3C1-C9EA6A8AB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CC2EC-8713-4D5A-85CB-9C2414050CC4}" type="datetimeFigureOut">
              <a:rPr lang="ru-RU" smtClean="0"/>
              <a:t>чт  01.02.24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0BDB0-DAC5-406D-B3C1-C9EA6A8AB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76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523874" y="2464669"/>
            <a:ext cx="3157085" cy="742950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9525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</a:rPr>
              <a:t>ДИРЕКТОР</a:t>
            </a:r>
            <a:endParaRPr lang="ru-RU" sz="2800" dirty="0">
              <a:ln w="9525">
                <a:solidFill>
                  <a:schemeClr val="tx1"/>
                </a:solidFill>
                <a:round/>
              </a:ln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23873" y="1281762"/>
            <a:ext cx="3157085" cy="914400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9525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</a:rPr>
              <a:t>Совет Центра</a:t>
            </a:r>
            <a:endParaRPr lang="ru-RU" sz="2400" dirty="0">
              <a:ln w="9525">
                <a:solidFill>
                  <a:schemeClr val="tx1"/>
                </a:solidFill>
                <a:round/>
              </a:ln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23874" y="190500"/>
            <a:ext cx="3157086" cy="914400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n w="9525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</a:rPr>
              <a:t>Общее собрание трудового коллектива</a:t>
            </a:r>
            <a:endParaRPr lang="ru-RU" sz="2200" dirty="0">
              <a:ln w="9525">
                <a:solidFill>
                  <a:schemeClr val="tx1"/>
                </a:solidFill>
                <a:round/>
              </a:ln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>
            <a:stCxn id="8" idx="2"/>
            <a:endCxn id="6" idx="0"/>
          </p:cNvCxnSpPr>
          <p:nvPr/>
        </p:nvCxnSpPr>
        <p:spPr>
          <a:xfrm flipH="1">
            <a:off x="6102416" y="1104900"/>
            <a:ext cx="1" cy="1768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2"/>
            <a:endCxn id="5" idx="0"/>
          </p:cNvCxnSpPr>
          <p:nvPr/>
        </p:nvCxnSpPr>
        <p:spPr>
          <a:xfrm>
            <a:off x="6102416" y="2196162"/>
            <a:ext cx="1" cy="26850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11951" y="3979187"/>
            <a:ext cx="2924175" cy="78105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9525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</a:rPr>
              <a:t>Отдел информационных технологий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11951" y="4975453"/>
            <a:ext cx="2924175" cy="78105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9525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</a:rPr>
              <a:t>Региональный центр обработки информации </a:t>
            </a:r>
          </a:p>
        </p:txBody>
      </p:sp>
      <p:cxnSp>
        <p:nvCxnSpPr>
          <p:cNvPr id="22" name="Соединительная линия уступом 21"/>
          <p:cNvCxnSpPr>
            <a:stCxn id="5" idx="1"/>
            <a:endCxn id="20" idx="3"/>
          </p:cNvCxnSpPr>
          <p:nvPr/>
        </p:nvCxnSpPr>
        <p:spPr>
          <a:xfrm rot="10800000" flipV="1">
            <a:off x="3336126" y="2836144"/>
            <a:ext cx="1187748" cy="2529834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411951" y="5966157"/>
            <a:ext cx="2924175" cy="78105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9525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</a:rPr>
              <a:t>Отдел информационного сопровождения РЦОИ</a:t>
            </a:r>
            <a:endParaRPr lang="ru-RU" dirty="0">
              <a:ln w="9525">
                <a:solidFill>
                  <a:schemeClr val="tx1"/>
                </a:solidFill>
                <a:round/>
              </a:ln>
              <a:solidFill>
                <a:schemeClr val="tx1"/>
              </a:solidFill>
            </a:endParaRPr>
          </a:p>
        </p:txBody>
      </p:sp>
      <p:cxnSp>
        <p:nvCxnSpPr>
          <p:cNvPr id="47" name="Соединительная линия уступом 46"/>
          <p:cNvCxnSpPr>
            <a:stCxn id="5" idx="1"/>
            <a:endCxn id="42" idx="3"/>
          </p:cNvCxnSpPr>
          <p:nvPr/>
        </p:nvCxnSpPr>
        <p:spPr>
          <a:xfrm rot="10800000" flipV="1">
            <a:off x="3336126" y="2836144"/>
            <a:ext cx="1187748" cy="352053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411950" y="2101166"/>
            <a:ext cx="2924175" cy="170081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9525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</a:rPr>
              <a:t>Отдел информационно-методического сопровождения государственной аккредитации и оценочных процедур</a:t>
            </a:r>
            <a:endParaRPr lang="ru-RU" dirty="0">
              <a:ln w="9525">
                <a:solidFill>
                  <a:schemeClr val="tx1"/>
                </a:solidFill>
                <a:round/>
              </a:ln>
              <a:solidFill>
                <a:schemeClr val="tx1"/>
              </a:solidFill>
            </a:endParaRPr>
          </a:p>
        </p:txBody>
      </p:sp>
      <p:cxnSp>
        <p:nvCxnSpPr>
          <p:cNvPr id="55" name="Прямая со стрелкой 54"/>
          <p:cNvCxnSpPr>
            <a:stCxn id="5" idx="2"/>
            <a:endCxn id="95" idx="0"/>
          </p:cNvCxnSpPr>
          <p:nvPr/>
        </p:nvCxnSpPr>
        <p:spPr>
          <a:xfrm flipH="1">
            <a:off x="6102415" y="3207619"/>
            <a:ext cx="2" cy="18934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8927328" y="3979187"/>
            <a:ext cx="2924175" cy="78105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9525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</a:rPr>
              <a:t>Административно-хозяйственный отдел</a:t>
            </a:r>
            <a:endParaRPr lang="ru-RU" sz="2000" dirty="0">
              <a:ln w="9525">
                <a:solidFill>
                  <a:schemeClr val="tx1"/>
                </a:solidFill>
                <a:round/>
              </a:ln>
              <a:solidFill>
                <a:schemeClr val="tx1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8927328" y="4975453"/>
            <a:ext cx="2924175" cy="78105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9525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</a:rPr>
              <a:t>Отдел повышения квалификации</a:t>
            </a:r>
            <a:endParaRPr lang="ru-RU" sz="2000" dirty="0">
              <a:ln w="9525">
                <a:solidFill>
                  <a:schemeClr val="tx1"/>
                </a:solidFill>
                <a:round/>
              </a:ln>
              <a:solidFill>
                <a:schemeClr val="tx1"/>
              </a:solidFill>
            </a:endParaRPr>
          </a:p>
        </p:txBody>
      </p:sp>
      <p:cxnSp>
        <p:nvCxnSpPr>
          <p:cNvPr id="65" name="Соединительная линия уступом 64"/>
          <p:cNvCxnSpPr>
            <a:stCxn id="5" idx="3"/>
            <a:endCxn id="63" idx="1"/>
          </p:cNvCxnSpPr>
          <p:nvPr/>
        </p:nvCxnSpPr>
        <p:spPr>
          <a:xfrm>
            <a:off x="7680959" y="2836144"/>
            <a:ext cx="1246369" cy="2529834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8927328" y="5966157"/>
            <a:ext cx="2924175" cy="78105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dirty="0" smtClean="0">
                <a:ln w="9525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</a:rPr>
              <a:t>Отдел мониторинга и статистики в образовании</a:t>
            </a:r>
            <a:endParaRPr lang="ru-RU" sz="1900" dirty="0">
              <a:ln w="9525">
                <a:solidFill>
                  <a:schemeClr val="tx1"/>
                </a:solidFill>
                <a:round/>
              </a:ln>
              <a:solidFill>
                <a:schemeClr val="tx1"/>
              </a:solidFill>
            </a:endParaRPr>
          </a:p>
        </p:txBody>
      </p:sp>
      <p:cxnSp>
        <p:nvCxnSpPr>
          <p:cNvPr id="71" name="Соединительная линия уступом 70"/>
          <p:cNvCxnSpPr>
            <a:stCxn id="5" idx="3"/>
            <a:endCxn id="69" idx="1"/>
          </p:cNvCxnSpPr>
          <p:nvPr/>
        </p:nvCxnSpPr>
        <p:spPr>
          <a:xfrm>
            <a:off x="7680959" y="2836144"/>
            <a:ext cx="1246369" cy="3520538"/>
          </a:xfrm>
          <a:prstGeom prst="bentConnector3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Прямоугольник 91"/>
          <p:cNvSpPr/>
          <p:nvPr/>
        </p:nvSpPr>
        <p:spPr>
          <a:xfrm>
            <a:off x="8927327" y="2979307"/>
            <a:ext cx="2924175" cy="78105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9525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</a:rPr>
              <a:t>Финансово-экономический отдел</a:t>
            </a:r>
            <a:endParaRPr lang="ru-RU" sz="2000" dirty="0">
              <a:ln w="9525">
                <a:solidFill>
                  <a:schemeClr val="tx1"/>
                </a:solidFill>
                <a:round/>
              </a:ln>
              <a:solidFill>
                <a:schemeClr val="tx1"/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4523872" y="5101076"/>
            <a:ext cx="3157086" cy="9998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9525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</a:rPr>
              <a:t>Главный бухгалтер </a:t>
            </a:r>
            <a:endParaRPr lang="ru-RU" sz="2000" dirty="0">
              <a:ln w="9525">
                <a:solidFill>
                  <a:schemeClr val="tx1"/>
                </a:solidFill>
                <a:round/>
              </a:ln>
              <a:solidFill>
                <a:schemeClr val="tx1"/>
              </a:solidFill>
            </a:endParaRPr>
          </a:p>
        </p:txBody>
      </p:sp>
      <p:cxnSp>
        <p:nvCxnSpPr>
          <p:cNvPr id="127" name="Соединительная линия уступом 126"/>
          <p:cNvCxnSpPr>
            <a:stCxn id="5" idx="1"/>
            <a:endCxn id="14" idx="3"/>
          </p:cNvCxnSpPr>
          <p:nvPr/>
        </p:nvCxnSpPr>
        <p:spPr>
          <a:xfrm rot="10800000" flipV="1">
            <a:off x="3336126" y="2836144"/>
            <a:ext cx="1187748" cy="1533568"/>
          </a:xfrm>
          <a:prstGeom prst="bentConnector3">
            <a:avLst/>
          </a:prstGeom>
          <a:ln w="25400">
            <a:solidFill>
              <a:schemeClr val="tx1">
                <a:alpha val="9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Соединительная линия уступом 143"/>
          <p:cNvCxnSpPr>
            <a:stCxn id="5" idx="3"/>
            <a:endCxn id="58" idx="1"/>
          </p:cNvCxnSpPr>
          <p:nvPr/>
        </p:nvCxnSpPr>
        <p:spPr>
          <a:xfrm>
            <a:off x="7680959" y="2836144"/>
            <a:ext cx="1246369" cy="1533568"/>
          </a:xfrm>
          <a:prstGeom prst="bentConnector3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Соединительная линия уступом 146"/>
          <p:cNvCxnSpPr>
            <a:stCxn id="5" idx="3"/>
            <a:endCxn id="92" idx="1"/>
          </p:cNvCxnSpPr>
          <p:nvPr/>
        </p:nvCxnSpPr>
        <p:spPr>
          <a:xfrm>
            <a:off x="7680959" y="2836144"/>
            <a:ext cx="1246368" cy="533688"/>
          </a:xfrm>
          <a:prstGeom prst="bentConnector3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5" idx="1"/>
          </p:cNvCxnSpPr>
          <p:nvPr/>
        </p:nvCxnSpPr>
        <p:spPr>
          <a:xfrm flipH="1">
            <a:off x="3336125" y="2836144"/>
            <a:ext cx="118774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76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41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РЦМО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 Иванов</dc:creator>
  <cp:lastModifiedBy>Алексей Иванов</cp:lastModifiedBy>
  <cp:revision>10</cp:revision>
  <dcterms:created xsi:type="dcterms:W3CDTF">2024-02-01T07:22:03Z</dcterms:created>
  <dcterms:modified xsi:type="dcterms:W3CDTF">2024-02-01T11:40:13Z</dcterms:modified>
</cp:coreProperties>
</file>