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"/>
  </p:notesMasterIdLst>
  <p:sldIdLst>
    <p:sldId id="363" r:id="rId2"/>
    <p:sldId id="446" r:id="rId3"/>
    <p:sldId id="445" r:id="rId4"/>
    <p:sldId id="447" r:id="rId5"/>
  </p:sldIdLst>
  <p:sldSz cx="12192000" cy="6858000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33"/>
    <a:srgbClr val="00CC00"/>
    <a:srgbClr val="00FF99"/>
    <a:srgbClr val="33CC33"/>
    <a:srgbClr val="FFFF99"/>
    <a:srgbClr val="99FF33"/>
    <a:srgbClr val="66FF33"/>
    <a:srgbClr val="33CCCC"/>
    <a:srgbClr val="009999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7" autoAdjust="0"/>
    <p:restoredTop sz="84343" autoAdjust="0"/>
  </p:normalViewPr>
  <p:slideViewPr>
    <p:cSldViewPr snapToGrid="0">
      <p:cViewPr varScale="1">
        <p:scale>
          <a:sx n="97" d="100"/>
          <a:sy n="97" d="100"/>
        </p:scale>
        <p:origin x="1104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51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image" Target="../media/image6.JPG"/><Relationship Id="rId4" Type="http://schemas.openxmlformats.org/officeDocument/2006/relationships/image" Target="../media/image9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image" Target="../media/image6.JPG"/><Relationship Id="rId4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CEC5E1-C949-4060-8D24-2375289C16AD}" type="doc">
      <dgm:prSet loTypeId="urn:microsoft.com/office/officeart/2008/layout/TitledPictureBlock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5318E5F-AAEE-4932-83FD-701B79195D8C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Нечитаемые ЭМ на дисках</a:t>
          </a:r>
          <a:endParaRPr lang="ru-RU" sz="1600" b="1" dirty="0">
            <a:solidFill>
              <a:schemeClr val="tx1"/>
            </a:solidFill>
          </a:endParaRPr>
        </a:p>
      </dgm:t>
    </dgm:pt>
    <dgm:pt modelId="{856D90D4-D01A-4D5E-B200-EBABE1671942}" type="parTrans" cxnId="{9E7F370D-3799-46BF-BFA6-63743EB3464A}">
      <dgm:prSet/>
      <dgm:spPr/>
      <dgm:t>
        <a:bodyPr/>
        <a:lstStyle/>
        <a:p>
          <a:endParaRPr lang="ru-RU"/>
        </a:p>
      </dgm:t>
    </dgm:pt>
    <dgm:pt modelId="{920301C3-3623-461A-AFDA-CFA9CD75A0F5}" type="sibTrans" cxnId="{9E7F370D-3799-46BF-BFA6-63743EB3464A}">
      <dgm:prSet/>
      <dgm:spPr/>
      <dgm:t>
        <a:bodyPr/>
        <a:lstStyle/>
        <a:p>
          <a:endParaRPr lang="ru-RU"/>
        </a:p>
      </dgm:t>
    </dgm:pt>
    <dgm:pt modelId="{A4591DC0-E50E-48BF-AB74-FB7F2B26D58C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Некачественное изображение бланков ответов при сканировании</a:t>
          </a:r>
          <a:endParaRPr lang="ru-RU" sz="1600" b="1" dirty="0">
            <a:solidFill>
              <a:schemeClr val="tx1"/>
            </a:solidFill>
          </a:endParaRPr>
        </a:p>
      </dgm:t>
    </dgm:pt>
    <dgm:pt modelId="{A68925AB-5FC1-4EE2-A5FF-9EB69022A5C9}" type="parTrans" cxnId="{DFFB01B6-C7AF-4098-A030-8D09913F7CFC}">
      <dgm:prSet/>
      <dgm:spPr/>
      <dgm:t>
        <a:bodyPr/>
        <a:lstStyle/>
        <a:p>
          <a:endParaRPr lang="ru-RU"/>
        </a:p>
      </dgm:t>
    </dgm:pt>
    <dgm:pt modelId="{2F1D89E5-1193-451F-B56B-B7B07CB5E1F6}" type="sibTrans" cxnId="{DFFB01B6-C7AF-4098-A030-8D09913F7CFC}">
      <dgm:prSet/>
      <dgm:spPr/>
      <dgm:t>
        <a:bodyPr/>
        <a:lstStyle/>
        <a:p>
          <a:endParaRPr lang="ru-RU"/>
        </a:p>
      </dgm:t>
    </dgm:pt>
    <dgm:pt modelId="{2EA25AF1-0F48-4A08-B712-57A233E11E2D}">
      <dgm:prSet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Ошибка экспорта аудиофайлов участников на </a:t>
          </a:r>
          <a:r>
            <a:rPr lang="ru-RU" sz="1600" b="1" dirty="0" err="1" smtClean="0">
              <a:solidFill>
                <a:schemeClr val="tx1"/>
              </a:solidFill>
            </a:rPr>
            <a:t>флеш</a:t>
          </a:r>
          <a:r>
            <a:rPr lang="ru-RU" sz="1600" b="1" dirty="0" smtClean="0">
              <a:solidFill>
                <a:schemeClr val="tx1"/>
              </a:solidFill>
            </a:rPr>
            <a:t>-носитель</a:t>
          </a:r>
          <a:endParaRPr lang="ru-RU" sz="1600" dirty="0"/>
        </a:p>
      </dgm:t>
    </dgm:pt>
    <dgm:pt modelId="{2BFE2146-DDE8-4F1A-B96D-8D9F7C5E7441}" type="parTrans" cxnId="{4DFDD476-6837-4CDA-A966-E4922E036915}">
      <dgm:prSet/>
      <dgm:spPr/>
      <dgm:t>
        <a:bodyPr/>
        <a:lstStyle/>
        <a:p>
          <a:endParaRPr lang="ru-RU"/>
        </a:p>
      </dgm:t>
    </dgm:pt>
    <dgm:pt modelId="{BAD2B5FB-AC58-4A0D-ABBF-1D22B8481587}" type="sibTrans" cxnId="{4DFDD476-6837-4CDA-A966-E4922E036915}">
      <dgm:prSet/>
      <dgm:spPr/>
      <dgm:t>
        <a:bodyPr/>
        <a:lstStyle/>
        <a:p>
          <a:endParaRPr lang="ru-RU"/>
        </a:p>
      </dgm:t>
    </dgm:pt>
    <dgm:pt modelId="{F18A6AF1-9DD0-40FC-8F2E-3A202A30D3F7}">
      <dgm:prSet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Увеличение времени при активации </a:t>
          </a:r>
          <a:r>
            <a:rPr lang="ru-RU" sz="1600" b="1" dirty="0" err="1" smtClean="0">
              <a:solidFill>
                <a:schemeClr val="tx1"/>
              </a:solidFill>
            </a:rPr>
            <a:t>токена</a:t>
          </a:r>
          <a:r>
            <a:rPr lang="ru-RU" sz="1600" b="1" dirty="0" smtClean="0">
              <a:solidFill>
                <a:schemeClr val="tx1"/>
              </a:solidFill>
            </a:rPr>
            <a:t> члена ГЭК</a:t>
          </a:r>
          <a:endParaRPr lang="ru-RU" sz="1600" b="1" dirty="0">
            <a:solidFill>
              <a:schemeClr val="tx1"/>
            </a:solidFill>
          </a:endParaRPr>
        </a:p>
      </dgm:t>
    </dgm:pt>
    <dgm:pt modelId="{F7ED60EE-5915-426E-B83E-017D83CA23FC}" type="parTrans" cxnId="{E1E87962-F8DE-4955-A8E1-51DFEDBFAE78}">
      <dgm:prSet/>
      <dgm:spPr/>
      <dgm:t>
        <a:bodyPr/>
        <a:lstStyle/>
        <a:p>
          <a:endParaRPr lang="ru-RU"/>
        </a:p>
      </dgm:t>
    </dgm:pt>
    <dgm:pt modelId="{381E0C1E-33BF-476E-9A5B-A794D694D7CC}" type="sibTrans" cxnId="{E1E87962-F8DE-4955-A8E1-51DFEDBFAE78}">
      <dgm:prSet/>
      <dgm:spPr/>
      <dgm:t>
        <a:bodyPr/>
        <a:lstStyle/>
        <a:p>
          <a:endParaRPr lang="ru-RU"/>
        </a:p>
      </dgm:t>
    </dgm:pt>
    <dgm:pt modelId="{45C64EAB-4521-417B-B65E-31336DF0A603}" type="pres">
      <dgm:prSet presAssocID="{E6CEC5E1-C949-4060-8D24-2375289C16AD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85972E97-DA60-415A-998D-2CF1CAFEBF11}" type="pres">
      <dgm:prSet presAssocID="{55318E5F-AAEE-4932-83FD-701B79195D8C}" presName="composite" presStyleCnt="0"/>
      <dgm:spPr/>
    </dgm:pt>
    <dgm:pt modelId="{D8D82FE4-BE0E-46C5-A2E5-616FFC6E8CD0}" type="pres">
      <dgm:prSet presAssocID="{55318E5F-AAEE-4932-83FD-701B79195D8C}" presName="ParentText" presStyleLbl="node1" presStyleIdx="0" presStyleCnt="4" custScaleY="18860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BA3B7F-A1AF-4ECD-8BE5-9383AE1AACC4}" type="pres">
      <dgm:prSet presAssocID="{55318E5F-AAEE-4932-83FD-701B79195D8C}" presName="Image" presStyleLbl="bgImgPlace1" presStyleIdx="0" presStyleCnt="4" custLinFactNeighborX="-87433" custLinFactNeighborY="-1298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7000" r="-37000"/>
          </a:stretch>
        </a:blipFill>
      </dgm:spPr>
      <dgm:t>
        <a:bodyPr/>
        <a:lstStyle/>
        <a:p>
          <a:endParaRPr lang="ru-RU"/>
        </a:p>
      </dgm:t>
    </dgm:pt>
    <dgm:pt modelId="{9F701A06-D37E-4F38-8D02-9A9621AAF2C3}" type="pres">
      <dgm:prSet presAssocID="{55318E5F-AAEE-4932-83FD-701B79195D8C}" presName="ChildText" presStyleLbl="fgAcc1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2D12AE-695E-432F-8A53-A0133C3FC09A}" type="pres">
      <dgm:prSet presAssocID="{920301C3-3623-461A-AFDA-CFA9CD75A0F5}" presName="sibTrans" presStyleCnt="0"/>
      <dgm:spPr/>
    </dgm:pt>
    <dgm:pt modelId="{3F6992C9-172E-487A-9855-8795885C351B}" type="pres">
      <dgm:prSet presAssocID="{A4591DC0-E50E-48BF-AB74-FB7F2B26D58C}" presName="composite" presStyleCnt="0"/>
      <dgm:spPr/>
    </dgm:pt>
    <dgm:pt modelId="{6ADC5A6E-0396-4BC0-9DBE-99FBBDD27429}" type="pres">
      <dgm:prSet presAssocID="{A4591DC0-E50E-48BF-AB74-FB7F2B26D58C}" presName="ParentText" presStyleLbl="node1" presStyleIdx="1" presStyleCnt="4" custScaleX="131999" custScaleY="32737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2569C3-A7D1-401D-BF91-66F21B74630E}" type="pres">
      <dgm:prSet presAssocID="{A4591DC0-E50E-48BF-AB74-FB7F2B26D58C}" presName="Image" presStyleLbl="bgImgPlace1" presStyleIdx="1" presStyleCnt="4" custScaleY="84979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0" r="-60000"/>
          </a:stretch>
        </a:blipFill>
      </dgm:spPr>
      <dgm:t>
        <a:bodyPr/>
        <a:lstStyle/>
        <a:p>
          <a:endParaRPr lang="ru-RU"/>
        </a:p>
      </dgm:t>
    </dgm:pt>
    <dgm:pt modelId="{5081567E-9AD1-4EC7-A917-3EDF8BEE4B5C}" type="pres">
      <dgm:prSet presAssocID="{A4591DC0-E50E-48BF-AB74-FB7F2B26D58C}" presName="ChildText" presStyleLbl="fgAcc1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C33B22-7BA0-400B-B112-145EB5E3A9BF}" type="pres">
      <dgm:prSet presAssocID="{2F1D89E5-1193-451F-B56B-B7B07CB5E1F6}" presName="sibTrans" presStyleCnt="0"/>
      <dgm:spPr/>
    </dgm:pt>
    <dgm:pt modelId="{D2BF3640-9751-4859-9F05-477F765414ED}" type="pres">
      <dgm:prSet presAssocID="{2EA25AF1-0F48-4A08-B712-57A233E11E2D}" presName="composite" presStyleCnt="0"/>
      <dgm:spPr/>
    </dgm:pt>
    <dgm:pt modelId="{E7A37CB8-D113-4CC6-81C4-162E5D7A0C51}" type="pres">
      <dgm:prSet presAssocID="{2EA25AF1-0F48-4A08-B712-57A233E11E2D}" presName="ParentText" presStyleLbl="node1" presStyleIdx="2" presStyleCnt="4" custScaleY="37315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947D61-11F5-4B6B-98F7-82F29E9A9260}" type="pres">
      <dgm:prSet presAssocID="{2EA25AF1-0F48-4A08-B712-57A233E11E2D}" presName="Image" presStyleLbl="bgImgPlace1" presStyleIdx="2" presStyleCnt="4" custScaleX="101176" custScaleY="88158" custLinFactNeighborX="-1220" custLinFactNeighborY="841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ru-RU"/>
        </a:p>
      </dgm:t>
    </dgm:pt>
    <dgm:pt modelId="{8BDE942F-8F66-4A33-9A2B-7E47FABA4A34}" type="pres">
      <dgm:prSet presAssocID="{2EA25AF1-0F48-4A08-B712-57A233E11E2D}" presName="ChildText" presStyleLbl="fgAcc1" presStyleIdx="0" presStyleCnt="0">
        <dgm:presLayoutVars>
          <dgm:chMax val="0"/>
          <dgm:chPref val="0"/>
          <dgm:bulletEnabled val="1"/>
        </dgm:presLayoutVars>
      </dgm:prSet>
      <dgm:spPr/>
    </dgm:pt>
    <dgm:pt modelId="{C045EF17-0605-49C1-81A3-8ED80F85B4CA}" type="pres">
      <dgm:prSet presAssocID="{BAD2B5FB-AC58-4A0D-ABBF-1D22B8481587}" presName="sibTrans" presStyleCnt="0"/>
      <dgm:spPr/>
    </dgm:pt>
    <dgm:pt modelId="{C65BDC71-3F3B-455F-AF49-FA382A97336F}" type="pres">
      <dgm:prSet presAssocID="{F18A6AF1-9DD0-40FC-8F2E-3A202A30D3F7}" presName="composite" presStyleCnt="0"/>
      <dgm:spPr/>
    </dgm:pt>
    <dgm:pt modelId="{8F6635F4-283A-4F7C-A7AC-D9EBCF51EB28}" type="pres">
      <dgm:prSet presAssocID="{F18A6AF1-9DD0-40FC-8F2E-3A202A30D3F7}" presName="ParentText" presStyleLbl="node1" presStyleIdx="3" presStyleCnt="4" custScaleX="126106" custScaleY="43235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FB3B3F-15C2-46F9-B62C-B93F6F68E70F}" type="pres">
      <dgm:prSet presAssocID="{F18A6AF1-9DD0-40FC-8F2E-3A202A30D3F7}" presName="Image" presStyleLbl="bgImgPlace1" presStyleIdx="3" presStyleCnt="4" custScaleX="117862" custScaleY="89380" custLinFactNeighborX="-1090" custLinFactNeighborY="18947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ru-RU"/>
        </a:p>
      </dgm:t>
    </dgm:pt>
    <dgm:pt modelId="{B80D6A96-37CB-4BA6-9BBC-FCF36AFD7106}" type="pres">
      <dgm:prSet presAssocID="{F18A6AF1-9DD0-40FC-8F2E-3A202A30D3F7}" presName="ChildText" presStyleLbl="fgAcc1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DFFB01B6-C7AF-4098-A030-8D09913F7CFC}" srcId="{E6CEC5E1-C949-4060-8D24-2375289C16AD}" destId="{A4591DC0-E50E-48BF-AB74-FB7F2B26D58C}" srcOrd="1" destOrd="0" parTransId="{A68925AB-5FC1-4EE2-A5FF-9EB69022A5C9}" sibTransId="{2F1D89E5-1193-451F-B56B-B7B07CB5E1F6}"/>
    <dgm:cxn modelId="{4DFDD476-6837-4CDA-A966-E4922E036915}" srcId="{E6CEC5E1-C949-4060-8D24-2375289C16AD}" destId="{2EA25AF1-0F48-4A08-B712-57A233E11E2D}" srcOrd="2" destOrd="0" parTransId="{2BFE2146-DDE8-4F1A-B96D-8D9F7C5E7441}" sibTransId="{BAD2B5FB-AC58-4A0D-ABBF-1D22B8481587}"/>
    <dgm:cxn modelId="{9E7F370D-3799-46BF-BFA6-63743EB3464A}" srcId="{E6CEC5E1-C949-4060-8D24-2375289C16AD}" destId="{55318E5F-AAEE-4932-83FD-701B79195D8C}" srcOrd="0" destOrd="0" parTransId="{856D90D4-D01A-4D5E-B200-EBABE1671942}" sibTransId="{920301C3-3623-461A-AFDA-CFA9CD75A0F5}"/>
    <dgm:cxn modelId="{7CA9533B-26FF-45ED-AAD5-A3D84D837BAD}" type="presOf" srcId="{A4591DC0-E50E-48BF-AB74-FB7F2B26D58C}" destId="{6ADC5A6E-0396-4BC0-9DBE-99FBBDD27429}" srcOrd="0" destOrd="0" presId="urn:microsoft.com/office/officeart/2008/layout/TitledPictureBlocks"/>
    <dgm:cxn modelId="{E1E87962-F8DE-4955-A8E1-51DFEDBFAE78}" srcId="{E6CEC5E1-C949-4060-8D24-2375289C16AD}" destId="{F18A6AF1-9DD0-40FC-8F2E-3A202A30D3F7}" srcOrd="3" destOrd="0" parTransId="{F7ED60EE-5915-426E-B83E-017D83CA23FC}" sibTransId="{381E0C1E-33BF-476E-9A5B-A794D694D7CC}"/>
    <dgm:cxn modelId="{E78AE811-99BA-49B9-B5C6-AFD53B5EFA89}" type="presOf" srcId="{E6CEC5E1-C949-4060-8D24-2375289C16AD}" destId="{45C64EAB-4521-417B-B65E-31336DF0A603}" srcOrd="0" destOrd="0" presId="urn:microsoft.com/office/officeart/2008/layout/TitledPictureBlocks"/>
    <dgm:cxn modelId="{72881CBC-276A-4DE7-93EF-1C2EDED96B5B}" type="presOf" srcId="{2EA25AF1-0F48-4A08-B712-57A233E11E2D}" destId="{E7A37CB8-D113-4CC6-81C4-162E5D7A0C51}" srcOrd="0" destOrd="0" presId="urn:microsoft.com/office/officeart/2008/layout/TitledPictureBlocks"/>
    <dgm:cxn modelId="{EAD3C44C-A6FF-474A-8547-8C37F2CEBC67}" type="presOf" srcId="{55318E5F-AAEE-4932-83FD-701B79195D8C}" destId="{D8D82FE4-BE0E-46C5-A2E5-616FFC6E8CD0}" srcOrd="0" destOrd="0" presId="urn:microsoft.com/office/officeart/2008/layout/TitledPictureBlocks"/>
    <dgm:cxn modelId="{62103455-5243-4A6C-A388-0E6C2BADCBCC}" type="presOf" srcId="{F18A6AF1-9DD0-40FC-8F2E-3A202A30D3F7}" destId="{8F6635F4-283A-4F7C-A7AC-D9EBCF51EB28}" srcOrd="0" destOrd="0" presId="urn:microsoft.com/office/officeart/2008/layout/TitledPictureBlocks"/>
    <dgm:cxn modelId="{93AF11FE-0CFB-4A0D-8B3F-E4DCF68E88B7}" type="presParOf" srcId="{45C64EAB-4521-417B-B65E-31336DF0A603}" destId="{85972E97-DA60-415A-998D-2CF1CAFEBF11}" srcOrd="0" destOrd="0" presId="urn:microsoft.com/office/officeart/2008/layout/TitledPictureBlocks"/>
    <dgm:cxn modelId="{0EEACEAA-E6CB-4887-915C-124DE0914982}" type="presParOf" srcId="{85972E97-DA60-415A-998D-2CF1CAFEBF11}" destId="{D8D82FE4-BE0E-46C5-A2E5-616FFC6E8CD0}" srcOrd="0" destOrd="0" presId="urn:microsoft.com/office/officeart/2008/layout/TitledPictureBlocks"/>
    <dgm:cxn modelId="{75E04A4F-54DC-4EAF-A169-58E5A8D6172B}" type="presParOf" srcId="{85972E97-DA60-415A-998D-2CF1CAFEBF11}" destId="{31BA3B7F-A1AF-4ECD-8BE5-9383AE1AACC4}" srcOrd="1" destOrd="0" presId="urn:microsoft.com/office/officeart/2008/layout/TitledPictureBlocks"/>
    <dgm:cxn modelId="{7BBBC62F-36F9-43E0-8078-215BB98903D3}" type="presParOf" srcId="{85972E97-DA60-415A-998D-2CF1CAFEBF11}" destId="{9F701A06-D37E-4F38-8D02-9A9621AAF2C3}" srcOrd="2" destOrd="0" presId="urn:microsoft.com/office/officeart/2008/layout/TitledPictureBlocks"/>
    <dgm:cxn modelId="{20A2F2C8-A373-4016-AFFF-6F06C3DD5535}" type="presParOf" srcId="{45C64EAB-4521-417B-B65E-31336DF0A603}" destId="{1A2D12AE-695E-432F-8A53-A0133C3FC09A}" srcOrd="1" destOrd="0" presId="urn:microsoft.com/office/officeart/2008/layout/TitledPictureBlocks"/>
    <dgm:cxn modelId="{0C70F10D-6CB6-4790-85C8-45471E0D34C7}" type="presParOf" srcId="{45C64EAB-4521-417B-B65E-31336DF0A603}" destId="{3F6992C9-172E-487A-9855-8795885C351B}" srcOrd="2" destOrd="0" presId="urn:microsoft.com/office/officeart/2008/layout/TitledPictureBlocks"/>
    <dgm:cxn modelId="{E68DE26F-DC70-4FAC-9882-EAFE15BD14F6}" type="presParOf" srcId="{3F6992C9-172E-487A-9855-8795885C351B}" destId="{6ADC5A6E-0396-4BC0-9DBE-99FBBDD27429}" srcOrd="0" destOrd="0" presId="urn:microsoft.com/office/officeart/2008/layout/TitledPictureBlocks"/>
    <dgm:cxn modelId="{371873AB-99FF-43D9-872A-437833EA8B3A}" type="presParOf" srcId="{3F6992C9-172E-487A-9855-8795885C351B}" destId="{D82569C3-A7D1-401D-BF91-66F21B74630E}" srcOrd="1" destOrd="0" presId="urn:microsoft.com/office/officeart/2008/layout/TitledPictureBlocks"/>
    <dgm:cxn modelId="{59E41776-161D-415B-9702-D134F8DAE1AE}" type="presParOf" srcId="{3F6992C9-172E-487A-9855-8795885C351B}" destId="{5081567E-9AD1-4EC7-A917-3EDF8BEE4B5C}" srcOrd="2" destOrd="0" presId="urn:microsoft.com/office/officeart/2008/layout/TitledPictureBlocks"/>
    <dgm:cxn modelId="{C689D09D-92F0-4F1A-822A-D448D5A6D8C0}" type="presParOf" srcId="{45C64EAB-4521-417B-B65E-31336DF0A603}" destId="{60C33B22-7BA0-400B-B112-145EB5E3A9BF}" srcOrd="3" destOrd="0" presId="urn:microsoft.com/office/officeart/2008/layout/TitledPictureBlocks"/>
    <dgm:cxn modelId="{665ECC9B-C93E-44AC-A97A-45472F6BB44B}" type="presParOf" srcId="{45C64EAB-4521-417B-B65E-31336DF0A603}" destId="{D2BF3640-9751-4859-9F05-477F765414ED}" srcOrd="4" destOrd="0" presId="urn:microsoft.com/office/officeart/2008/layout/TitledPictureBlocks"/>
    <dgm:cxn modelId="{09F6374C-52F5-416D-8537-AD79FA1D03E6}" type="presParOf" srcId="{D2BF3640-9751-4859-9F05-477F765414ED}" destId="{E7A37CB8-D113-4CC6-81C4-162E5D7A0C51}" srcOrd="0" destOrd="0" presId="urn:microsoft.com/office/officeart/2008/layout/TitledPictureBlocks"/>
    <dgm:cxn modelId="{2982D216-B73F-4139-A339-140AA0B0AAE2}" type="presParOf" srcId="{D2BF3640-9751-4859-9F05-477F765414ED}" destId="{5E947D61-11F5-4B6B-98F7-82F29E9A9260}" srcOrd="1" destOrd="0" presId="urn:microsoft.com/office/officeart/2008/layout/TitledPictureBlocks"/>
    <dgm:cxn modelId="{D3D10681-E6EB-4967-A313-F64407768DD4}" type="presParOf" srcId="{D2BF3640-9751-4859-9F05-477F765414ED}" destId="{8BDE942F-8F66-4A33-9A2B-7E47FABA4A34}" srcOrd="2" destOrd="0" presId="urn:microsoft.com/office/officeart/2008/layout/TitledPictureBlocks"/>
    <dgm:cxn modelId="{AA7BBF83-C7C9-44B2-ACBC-3A1EA2454FE8}" type="presParOf" srcId="{45C64EAB-4521-417B-B65E-31336DF0A603}" destId="{C045EF17-0605-49C1-81A3-8ED80F85B4CA}" srcOrd="5" destOrd="0" presId="urn:microsoft.com/office/officeart/2008/layout/TitledPictureBlocks"/>
    <dgm:cxn modelId="{ABEB317D-A87D-4F7B-ABAF-4DEC31E3AB41}" type="presParOf" srcId="{45C64EAB-4521-417B-B65E-31336DF0A603}" destId="{C65BDC71-3F3B-455F-AF49-FA382A97336F}" srcOrd="6" destOrd="0" presId="urn:microsoft.com/office/officeart/2008/layout/TitledPictureBlocks"/>
    <dgm:cxn modelId="{02741DF9-8E0E-4B6E-9246-28B1522DA8B6}" type="presParOf" srcId="{C65BDC71-3F3B-455F-AF49-FA382A97336F}" destId="{8F6635F4-283A-4F7C-A7AC-D9EBCF51EB28}" srcOrd="0" destOrd="0" presId="urn:microsoft.com/office/officeart/2008/layout/TitledPictureBlocks"/>
    <dgm:cxn modelId="{4C44C687-BC4C-4848-A935-5EA28C32256C}" type="presParOf" srcId="{C65BDC71-3F3B-455F-AF49-FA382A97336F}" destId="{CEFB3B3F-15C2-46F9-B62C-B93F6F68E70F}" srcOrd="1" destOrd="0" presId="urn:microsoft.com/office/officeart/2008/layout/TitledPictureBlocks"/>
    <dgm:cxn modelId="{F2DACD71-3B31-4CAC-9F77-0795F87BA43E}" type="presParOf" srcId="{C65BDC71-3F3B-455F-AF49-FA382A97336F}" destId="{B80D6A96-37CB-4BA6-9BBC-FCF36AFD7106}" srcOrd="2" destOrd="0" presId="urn:microsoft.com/office/officeart/2008/layout/TitledPictureBlocks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B68BC94-68E8-4417-834D-E442795C5655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55570BB-F726-43D7-943E-1233E70967CA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Подготовка техники соответствующей техническим требованиям (разрешение экрана монитора разрешение не менее 1280 по горизонтали, не менее 1024 по вертикали, </a:t>
          </a:r>
          <a:r>
            <a:rPr lang="ru-RU" b="1" dirty="0" smtClean="0">
              <a:solidFill>
                <a:schemeClr val="tx1"/>
              </a:solidFill>
            </a:rPr>
            <a:t>шрифт -100</a:t>
          </a:r>
          <a:r>
            <a:rPr lang="ru-RU" b="1" dirty="0" smtClean="0">
              <a:solidFill>
                <a:schemeClr val="tx1"/>
              </a:solidFill>
            </a:rPr>
            <a:t>%*) * Шрифт-100% в настройках экрана компьютера</a:t>
          </a:r>
          <a:endParaRPr lang="ru-RU" b="1" dirty="0">
            <a:solidFill>
              <a:schemeClr val="tx1"/>
            </a:solidFill>
          </a:endParaRPr>
        </a:p>
      </dgm:t>
    </dgm:pt>
    <dgm:pt modelId="{671E7AFD-75D7-4231-91EC-A1A2F76864AC}" type="parTrans" cxnId="{A77FE079-D5C8-4EFC-A6F2-D6176BEB30A4}">
      <dgm:prSet/>
      <dgm:spPr/>
      <dgm:t>
        <a:bodyPr/>
        <a:lstStyle/>
        <a:p>
          <a:endParaRPr lang="ru-RU"/>
        </a:p>
      </dgm:t>
    </dgm:pt>
    <dgm:pt modelId="{845B7BC2-CD21-4249-9845-34D74AAEE7E8}" type="sibTrans" cxnId="{A77FE079-D5C8-4EFC-A6F2-D6176BEB30A4}">
      <dgm:prSet/>
      <dgm:spPr/>
      <dgm:t>
        <a:bodyPr/>
        <a:lstStyle/>
        <a:p>
          <a:endParaRPr lang="ru-RU"/>
        </a:p>
      </dgm:t>
    </dgm:pt>
    <dgm:pt modelId="{E65D7141-E137-4925-B2E1-19A1C87AD0A8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Наличие работоспособного сопутствующего оборудования (</a:t>
          </a:r>
          <a:r>
            <a:rPr lang="en-US" dirty="0" smtClean="0">
              <a:solidFill>
                <a:schemeClr val="tx1"/>
              </a:solidFill>
            </a:rPr>
            <a:t>CD-</a:t>
          </a:r>
          <a:r>
            <a:rPr lang="ru-RU" dirty="0" smtClean="0">
              <a:solidFill>
                <a:schemeClr val="tx1"/>
              </a:solidFill>
            </a:rPr>
            <a:t>приводы, </a:t>
          </a:r>
          <a:r>
            <a:rPr lang="ru-RU" dirty="0" err="1" smtClean="0">
              <a:solidFill>
                <a:schemeClr val="tx1"/>
              </a:solidFill>
            </a:rPr>
            <a:t>флеш</a:t>
          </a:r>
          <a:r>
            <a:rPr lang="ru-RU" dirty="0" smtClean="0">
              <a:solidFill>
                <a:schemeClr val="tx1"/>
              </a:solidFill>
            </a:rPr>
            <a:t>-носители и т.д</a:t>
          </a:r>
          <a:r>
            <a:rPr lang="ru-RU" dirty="0" smtClean="0">
              <a:solidFill>
                <a:schemeClr val="tx1"/>
              </a:solidFill>
            </a:rPr>
            <a:t>.). </a:t>
          </a:r>
          <a:r>
            <a:rPr lang="ru-RU" b="1" dirty="0" smtClean="0">
              <a:solidFill>
                <a:schemeClr val="tx1"/>
              </a:solidFill>
            </a:rPr>
            <a:t>Рекомендуется </a:t>
          </a:r>
          <a:r>
            <a:rPr lang="en-US" b="1" dirty="0" smtClean="0">
              <a:solidFill>
                <a:schemeClr val="tx1"/>
              </a:solidFill>
            </a:rPr>
            <a:t>USB</a:t>
          </a:r>
          <a:r>
            <a:rPr lang="ru-RU" b="1" dirty="0" smtClean="0">
              <a:solidFill>
                <a:schemeClr val="tx1"/>
              </a:solidFill>
            </a:rPr>
            <a:t> 3.0</a:t>
          </a:r>
          <a:endParaRPr lang="ru-RU" b="1" dirty="0">
            <a:solidFill>
              <a:schemeClr val="tx1"/>
            </a:solidFill>
          </a:endParaRPr>
        </a:p>
      </dgm:t>
    </dgm:pt>
    <dgm:pt modelId="{B3297823-5F05-4EA5-A129-B4636E1AF2FF}" type="parTrans" cxnId="{DC668D8C-8292-40AF-B51A-CF653B1555CD}">
      <dgm:prSet/>
      <dgm:spPr/>
      <dgm:t>
        <a:bodyPr/>
        <a:lstStyle/>
        <a:p>
          <a:endParaRPr lang="ru-RU"/>
        </a:p>
      </dgm:t>
    </dgm:pt>
    <dgm:pt modelId="{6BA31D18-4F48-4375-B762-167F630B48B9}" type="sibTrans" cxnId="{DC668D8C-8292-40AF-B51A-CF653B1555CD}">
      <dgm:prSet/>
      <dgm:spPr/>
      <dgm:t>
        <a:bodyPr/>
        <a:lstStyle/>
        <a:p>
          <a:endParaRPr lang="ru-RU"/>
        </a:p>
      </dgm:t>
    </dgm:pt>
    <dgm:pt modelId="{4079D169-423A-442D-8ECE-E050C913B7E1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Установка новых версий станций печати, сканирования, авторизации, станций КЕГЭ, версия 22.2, в том числе внесение в станцию КЕГЭ полного перечня используемых сред программирования, текстовых редакторов</a:t>
          </a:r>
          <a:endParaRPr lang="ru-RU" dirty="0">
            <a:solidFill>
              <a:schemeClr val="tx1"/>
            </a:solidFill>
          </a:endParaRPr>
        </a:p>
      </dgm:t>
    </dgm:pt>
    <dgm:pt modelId="{77FBE6AE-96CC-4BCA-BCC2-AF65ACDBF098}" type="parTrans" cxnId="{6AA77185-1B55-4515-8C89-8C79925C56B5}">
      <dgm:prSet/>
      <dgm:spPr/>
      <dgm:t>
        <a:bodyPr/>
        <a:lstStyle/>
        <a:p>
          <a:endParaRPr lang="ru-RU"/>
        </a:p>
      </dgm:t>
    </dgm:pt>
    <dgm:pt modelId="{D38BC9EB-76C5-4C09-B00E-87768ED99742}" type="sibTrans" cxnId="{6AA77185-1B55-4515-8C89-8C79925C56B5}">
      <dgm:prSet/>
      <dgm:spPr/>
      <dgm:t>
        <a:bodyPr/>
        <a:lstStyle/>
        <a:p>
          <a:endParaRPr lang="ru-RU"/>
        </a:p>
      </dgm:t>
    </dgm:pt>
    <dgm:pt modelId="{9D3F199D-D0C2-4C53-917A-F2DB26E37FAF}">
      <dgm:prSet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При установке станций КЕГЭ необходимо использовать один диск для станций КЕГЭ на аудиторию. Перед началом технической подготовки рекомендуется заранее подписать диски по номеру аудитории.</a:t>
          </a:r>
          <a:endParaRPr lang="ru-RU" dirty="0">
            <a:solidFill>
              <a:schemeClr val="tx1"/>
            </a:solidFill>
          </a:endParaRPr>
        </a:p>
      </dgm:t>
    </dgm:pt>
    <dgm:pt modelId="{4D086C7B-CDAB-4E88-A0AF-C7A466484931}" type="parTrans" cxnId="{A326BC70-2EA1-4710-8526-6B85427897A4}">
      <dgm:prSet/>
      <dgm:spPr/>
      <dgm:t>
        <a:bodyPr/>
        <a:lstStyle/>
        <a:p>
          <a:endParaRPr lang="ru-RU"/>
        </a:p>
      </dgm:t>
    </dgm:pt>
    <dgm:pt modelId="{B4F55156-76D1-4B2E-A94A-BD42666BC9BD}" type="sibTrans" cxnId="{A326BC70-2EA1-4710-8526-6B85427897A4}">
      <dgm:prSet/>
      <dgm:spPr/>
      <dgm:t>
        <a:bodyPr/>
        <a:lstStyle/>
        <a:p>
          <a:endParaRPr lang="ru-RU"/>
        </a:p>
      </dgm:t>
    </dgm:pt>
    <dgm:pt modelId="{1DD15FCB-6FBF-4E1C-A009-9F6C63A756F2}" type="pres">
      <dgm:prSet presAssocID="{7B68BC94-68E8-4417-834D-E442795C565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00328AE5-DC49-4CA2-B68F-2ED0A5C48BAF}" type="pres">
      <dgm:prSet presAssocID="{7B68BC94-68E8-4417-834D-E442795C5655}" presName="Name1" presStyleCnt="0"/>
      <dgm:spPr/>
    </dgm:pt>
    <dgm:pt modelId="{6541B51B-079F-48DB-A83D-AE691637CF8E}" type="pres">
      <dgm:prSet presAssocID="{7B68BC94-68E8-4417-834D-E442795C5655}" presName="cycle" presStyleCnt="0"/>
      <dgm:spPr/>
    </dgm:pt>
    <dgm:pt modelId="{9C903FBF-DC39-4D0D-9EBF-91C460BA2CC2}" type="pres">
      <dgm:prSet presAssocID="{7B68BC94-68E8-4417-834D-E442795C5655}" presName="srcNode" presStyleLbl="node1" presStyleIdx="0" presStyleCnt="4"/>
      <dgm:spPr/>
    </dgm:pt>
    <dgm:pt modelId="{A2479A57-B531-4DE8-AF0A-F7381F614D9C}" type="pres">
      <dgm:prSet presAssocID="{7B68BC94-68E8-4417-834D-E442795C5655}" presName="conn" presStyleLbl="parChTrans1D2" presStyleIdx="0" presStyleCnt="1"/>
      <dgm:spPr/>
      <dgm:t>
        <a:bodyPr/>
        <a:lstStyle/>
        <a:p>
          <a:endParaRPr lang="ru-RU"/>
        </a:p>
      </dgm:t>
    </dgm:pt>
    <dgm:pt modelId="{E6DE2185-F243-4ED9-8757-2C039B6E5EA7}" type="pres">
      <dgm:prSet presAssocID="{7B68BC94-68E8-4417-834D-E442795C5655}" presName="extraNode" presStyleLbl="node1" presStyleIdx="0" presStyleCnt="4"/>
      <dgm:spPr/>
    </dgm:pt>
    <dgm:pt modelId="{CEFDFFE6-8E57-47B8-BBC8-8D066922A99B}" type="pres">
      <dgm:prSet presAssocID="{7B68BC94-68E8-4417-834D-E442795C5655}" presName="dstNode" presStyleLbl="node1" presStyleIdx="0" presStyleCnt="4"/>
      <dgm:spPr/>
    </dgm:pt>
    <dgm:pt modelId="{75103A6C-C717-41C2-8062-F9157C8E36B2}" type="pres">
      <dgm:prSet presAssocID="{F55570BB-F726-43D7-943E-1233E70967CA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DB32A6-567C-4830-96E9-55CB9A9041AD}" type="pres">
      <dgm:prSet presAssocID="{F55570BB-F726-43D7-943E-1233E70967CA}" presName="accent_1" presStyleCnt="0"/>
      <dgm:spPr/>
    </dgm:pt>
    <dgm:pt modelId="{D6A0AF9C-EF80-4712-8C9C-7A3F9B74071A}" type="pres">
      <dgm:prSet presAssocID="{F55570BB-F726-43D7-943E-1233E70967CA}" presName="accentRepeatNode" presStyleLbl="solidFgAcc1" presStyleIdx="0" presStyleCnt="4"/>
      <dgm:spPr>
        <a:solidFill>
          <a:schemeClr val="bg1"/>
        </a:solidFill>
      </dgm:spPr>
      <dgm:t>
        <a:bodyPr/>
        <a:lstStyle/>
        <a:p>
          <a:endParaRPr lang="ru-RU"/>
        </a:p>
      </dgm:t>
    </dgm:pt>
    <dgm:pt modelId="{E8743675-CDE5-47D2-9DF9-72D4D965C692}" type="pres">
      <dgm:prSet presAssocID="{E65D7141-E137-4925-B2E1-19A1C87AD0A8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DBAB47-6753-46D6-ADDC-CD117E1599FD}" type="pres">
      <dgm:prSet presAssocID="{E65D7141-E137-4925-B2E1-19A1C87AD0A8}" presName="accent_2" presStyleCnt="0"/>
      <dgm:spPr/>
    </dgm:pt>
    <dgm:pt modelId="{83B2FD23-05DE-4B51-80DD-D1811501B0A3}" type="pres">
      <dgm:prSet presAssocID="{E65D7141-E137-4925-B2E1-19A1C87AD0A8}" presName="accentRepeatNode" presStyleLbl="solidFgAcc1" presStyleIdx="1" presStyleCnt="4"/>
      <dgm:spPr/>
    </dgm:pt>
    <dgm:pt modelId="{A34464D6-B1D1-4F86-B197-898898FB429D}" type="pres">
      <dgm:prSet presAssocID="{4079D169-423A-442D-8ECE-E050C913B7E1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B4E18E-E6D4-4B16-8D19-EB8940E2152B}" type="pres">
      <dgm:prSet presAssocID="{4079D169-423A-442D-8ECE-E050C913B7E1}" presName="accent_3" presStyleCnt="0"/>
      <dgm:spPr/>
    </dgm:pt>
    <dgm:pt modelId="{09CF36E0-00E7-4E40-97FE-388E1CE8A15C}" type="pres">
      <dgm:prSet presAssocID="{4079D169-423A-442D-8ECE-E050C913B7E1}" presName="accentRepeatNode" presStyleLbl="solidFgAcc1" presStyleIdx="2" presStyleCnt="4"/>
      <dgm:spPr/>
    </dgm:pt>
    <dgm:pt modelId="{5FBE0A09-3721-4035-A2C1-CFD82120F7AF}" type="pres">
      <dgm:prSet presAssocID="{9D3F199D-D0C2-4C53-917A-F2DB26E37FAF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94EB65-48A6-459E-8FA8-2F57814B2705}" type="pres">
      <dgm:prSet presAssocID="{9D3F199D-D0C2-4C53-917A-F2DB26E37FAF}" presName="accent_4" presStyleCnt="0"/>
      <dgm:spPr/>
    </dgm:pt>
    <dgm:pt modelId="{1DD0E535-8C6F-4D23-9AD2-557B84947BCC}" type="pres">
      <dgm:prSet presAssocID="{9D3F199D-D0C2-4C53-917A-F2DB26E37FAF}" presName="accentRepeatNode" presStyleLbl="solidFgAcc1" presStyleIdx="3" presStyleCnt="4"/>
      <dgm:spPr/>
    </dgm:pt>
  </dgm:ptLst>
  <dgm:cxnLst>
    <dgm:cxn modelId="{783CFE45-9AC7-43EA-ACFE-0E78F247B7A7}" type="presOf" srcId="{845B7BC2-CD21-4249-9845-34D74AAEE7E8}" destId="{A2479A57-B531-4DE8-AF0A-F7381F614D9C}" srcOrd="0" destOrd="0" presId="urn:microsoft.com/office/officeart/2008/layout/VerticalCurvedList"/>
    <dgm:cxn modelId="{A326BC70-2EA1-4710-8526-6B85427897A4}" srcId="{7B68BC94-68E8-4417-834D-E442795C5655}" destId="{9D3F199D-D0C2-4C53-917A-F2DB26E37FAF}" srcOrd="3" destOrd="0" parTransId="{4D086C7B-CDAB-4E88-A0AF-C7A466484931}" sibTransId="{B4F55156-76D1-4B2E-A94A-BD42666BC9BD}"/>
    <dgm:cxn modelId="{A77FE079-D5C8-4EFC-A6F2-D6176BEB30A4}" srcId="{7B68BC94-68E8-4417-834D-E442795C5655}" destId="{F55570BB-F726-43D7-943E-1233E70967CA}" srcOrd="0" destOrd="0" parTransId="{671E7AFD-75D7-4231-91EC-A1A2F76864AC}" sibTransId="{845B7BC2-CD21-4249-9845-34D74AAEE7E8}"/>
    <dgm:cxn modelId="{50E49C85-D194-4122-B6F5-FCA03EDBCBDB}" type="presOf" srcId="{E65D7141-E137-4925-B2E1-19A1C87AD0A8}" destId="{E8743675-CDE5-47D2-9DF9-72D4D965C692}" srcOrd="0" destOrd="0" presId="urn:microsoft.com/office/officeart/2008/layout/VerticalCurvedList"/>
    <dgm:cxn modelId="{DC668D8C-8292-40AF-B51A-CF653B1555CD}" srcId="{7B68BC94-68E8-4417-834D-E442795C5655}" destId="{E65D7141-E137-4925-B2E1-19A1C87AD0A8}" srcOrd="1" destOrd="0" parTransId="{B3297823-5F05-4EA5-A129-B4636E1AF2FF}" sibTransId="{6BA31D18-4F48-4375-B762-167F630B48B9}"/>
    <dgm:cxn modelId="{25DD913E-F3F9-42EC-AE46-0E0BCDC313E9}" type="presOf" srcId="{F55570BB-F726-43D7-943E-1233E70967CA}" destId="{75103A6C-C717-41C2-8062-F9157C8E36B2}" srcOrd="0" destOrd="0" presId="urn:microsoft.com/office/officeart/2008/layout/VerticalCurvedList"/>
    <dgm:cxn modelId="{78F37F89-4DC0-443B-800D-7319BBB50ABB}" type="presOf" srcId="{9D3F199D-D0C2-4C53-917A-F2DB26E37FAF}" destId="{5FBE0A09-3721-4035-A2C1-CFD82120F7AF}" srcOrd="0" destOrd="0" presId="urn:microsoft.com/office/officeart/2008/layout/VerticalCurvedList"/>
    <dgm:cxn modelId="{6AA77185-1B55-4515-8C89-8C79925C56B5}" srcId="{7B68BC94-68E8-4417-834D-E442795C5655}" destId="{4079D169-423A-442D-8ECE-E050C913B7E1}" srcOrd="2" destOrd="0" parTransId="{77FBE6AE-96CC-4BCA-BCC2-AF65ACDBF098}" sibTransId="{D38BC9EB-76C5-4C09-B00E-87768ED99742}"/>
    <dgm:cxn modelId="{8F8E6B60-2409-46D4-BBF7-5ABAE8E0B237}" type="presOf" srcId="{4079D169-423A-442D-8ECE-E050C913B7E1}" destId="{A34464D6-B1D1-4F86-B197-898898FB429D}" srcOrd="0" destOrd="0" presId="urn:microsoft.com/office/officeart/2008/layout/VerticalCurvedList"/>
    <dgm:cxn modelId="{BC902AEB-F0EB-4722-A4CE-164E763E2009}" type="presOf" srcId="{7B68BC94-68E8-4417-834D-E442795C5655}" destId="{1DD15FCB-6FBF-4E1C-A009-9F6C63A756F2}" srcOrd="0" destOrd="0" presId="urn:microsoft.com/office/officeart/2008/layout/VerticalCurvedList"/>
    <dgm:cxn modelId="{064D16A8-2B9B-491A-8D15-78A5CB254CA7}" type="presParOf" srcId="{1DD15FCB-6FBF-4E1C-A009-9F6C63A756F2}" destId="{00328AE5-DC49-4CA2-B68F-2ED0A5C48BAF}" srcOrd="0" destOrd="0" presId="urn:microsoft.com/office/officeart/2008/layout/VerticalCurvedList"/>
    <dgm:cxn modelId="{F935F034-804D-4D50-87F2-8B549667E2D8}" type="presParOf" srcId="{00328AE5-DC49-4CA2-B68F-2ED0A5C48BAF}" destId="{6541B51B-079F-48DB-A83D-AE691637CF8E}" srcOrd="0" destOrd="0" presId="urn:microsoft.com/office/officeart/2008/layout/VerticalCurvedList"/>
    <dgm:cxn modelId="{5A11EF52-6FA0-428F-BFCD-0C360C160360}" type="presParOf" srcId="{6541B51B-079F-48DB-A83D-AE691637CF8E}" destId="{9C903FBF-DC39-4D0D-9EBF-91C460BA2CC2}" srcOrd="0" destOrd="0" presId="urn:microsoft.com/office/officeart/2008/layout/VerticalCurvedList"/>
    <dgm:cxn modelId="{74084CDF-2D23-4512-8C78-22AB12CE2934}" type="presParOf" srcId="{6541B51B-079F-48DB-A83D-AE691637CF8E}" destId="{A2479A57-B531-4DE8-AF0A-F7381F614D9C}" srcOrd="1" destOrd="0" presId="urn:microsoft.com/office/officeart/2008/layout/VerticalCurvedList"/>
    <dgm:cxn modelId="{9EFF6B83-B868-4FA4-AAED-F20E9BA64090}" type="presParOf" srcId="{6541B51B-079F-48DB-A83D-AE691637CF8E}" destId="{E6DE2185-F243-4ED9-8757-2C039B6E5EA7}" srcOrd="2" destOrd="0" presId="urn:microsoft.com/office/officeart/2008/layout/VerticalCurvedList"/>
    <dgm:cxn modelId="{B3A3287A-97C7-4F1B-A9E9-D3B440C72D90}" type="presParOf" srcId="{6541B51B-079F-48DB-A83D-AE691637CF8E}" destId="{CEFDFFE6-8E57-47B8-BBC8-8D066922A99B}" srcOrd="3" destOrd="0" presId="urn:microsoft.com/office/officeart/2008/layout/VerticalCurvedList"/>
    <dgm:cxn modelId="{EF314CB1-A2D2-4C69-8770-AD95B6912299}" type="presParOf" srcId="{00328AE5-DC49-4CA2-B68F-2ED0A5C48BAF}" destId="{75103A6C-C717-41C2-8062-F9157C8E36B2}" srcOrd="1" destOrd="0" presId="urn:microsoft.com/office/officeart/2008/layout/VerticalCurvedList"/>
    <dgm:cxn modelId="{05AD04B8-74CC-4218-8050-8203535A06D8}" type="presParOf" srcId="{00328AE5-DC49-4CA2-B68F-2ED0A5C48BAF}" destId="{8CDB32A6-567C-4830-96E9-55CB9A9041AD}" srcOrd="2" destOrd="0" presId="urn:microsoft.com/office/officeart/2008/layout/VerticalCurvedList"/>
    <dgm:cxn modelId="{F4FE85EF-2334-446B-8244-25FBDC8B1D9F}" type="presParOf" srcId="{8CDB32A6-567C-4830-96E9-55CB9A9041AD}" destId="{D6A0AF9C-EF80-4712-8C9C-7A3F9B74071A}" srcOrd="0" destOrd="0" presId="urn:microsoft.com/office/officeart/2008/layout/VerticalCurvedList"/>
    <dgm:cxn modelId="{718C02E8-57CF-4140-9DEB-B60B152EC134}" type="presParOf" srcId="{00328AE5-DC49-4CA2-B68F-2ED0A5C48BAF}" destId="{E8743675-CDE5-47D2-9DF9-72D4D965C692}" srcOrd="3" destOrd="0" presId="urn:microsoft.com/office/officeart/2008/layout/VerticalCurvedList"/>
    <dgm:cxn modelId="{E7E6B61C-DD0D-4FE4-816E-96BE76AE3E90}" type="presParOf" srcId="{00328AE5-DC49-4CA2-B68F-2ED0A5C48BAF}" destId="{ADDBAB47-6753-46D6-ADDC-CD117E1599FD}" srcOrd="4" destOrd="0" presId="urn:microsoft.com/office/officeart/2008/layout/VerticalCurvedList"/>
    <dgm:cxn modelId="{D0767426-E402-4BB2-97DB-C883D2661101}" type="presParOf" srcId="{ADDBAB47-6753-46D6-ADDC-CD117E1599FD}" destId="{83B2FD23-05DE-4B51-80DD-D1811501B0A3}" srcOrd="0" destOrd="0" presId="urn:microsoft.com/office/officeart/2008/layout/VerticalCurvedList"/>
    <dgm:cxn modelId="{E12F39ED-BCBE-4C94-943B-B4CABCFDC5E4}" type="presParOf" srcId="{00328AE5-DC49-4CA2-B68F-2ED0A5C48BAF}" destId="{A34464D6-B1D1-4F86-B197-898898FB429D}" srcOrd="5" destOrd="0" presId="urn:microsoft.com/office/officeart/2008/layout/VerticalCurvedList"/>
    <dgm:cxn modelId="{B2202B1F-B4E1-4A51-93A2-6DF13C087D5F}" type="presParOf" srcId="{00328AE5-DC49-4CA2-B68F-2ED0A5C48BAF}" destId="{99B4E18E-E6D4-4B16-8D19-EB8940E2152B}" srcOrd="6" destOrd="0" presId="urn:microsoft.com/office/officeart/2008/layout/VerticalCurvedList"/>
    <dgm:cxn modelId="{558BDF99-6D79-4600-8870-CB73F84AD22C}" type="presParOf" srcId="{99B4E18E-E6D4-4B16-8D19-EB8940E2152B}" destId="{09CF36E0-00E7-4E40-97FE-388E1CE8A15C}" srcOrd="0" destOrd="0" presId="urn:microsoft.com/office/officeart/2008/layout/VerticalCurvedList"/>
    <dgm:cxn modelId="{A1D58C06-B298-4F31-A5AE-8DADBF81A40C}" type="presParOf" srcId="{00328AE5-DC49-4CA2-B68F-2ED0A5C48BAF}" destId="{5FBE0A09-3721-4035-A2C1-CFD82120F7AF}" srcOrd="7" destOrd="0" presId="urn:microsoft.com/office/officeart/2008/layout/VerticalCurvedList"/>
    <dgm:cxn modelId="{ADC6EDA5-3733-421F-B1DC-CA5847AAD3C0}" type="presParOf" srcId="{00328AE5-DC49-4CA2-B68F-2ED0A5C48BAF}" destId="{DF94EB65-48A6-459E-8FA8-2F57814B2705}" srcOrd="8" destOrd="0" presId="urn:microsoft.com/office/officeart/2008/layout/VerticalCurvedList"/>
    <dgm:cxn modelId="{2065E4E1-4903-4B9D-B88C-63C2D36D0319}" type="presParOf" srcId="{DF94EB65-48A6-459E-8FA8-2F57814B2705}" destId="{1DD0E535-8C6F-4D23-9AD2-557B84947BC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BA3B7F-A1AF-4ECD-8BE5-9383AE1AACC4}">
      <dsp:nvSpPr>
        <dsp:cNvPr id="0" name=""/>
        <dsp:cNvSpPr/>
      </dsp:nvSpPr>
      <dsp:spPr>
        <a:xfrm>
          <a:off x="0" y="902821"/>
          <a:ext cx="1729696" cy="146556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7000" r="-3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D82FE4-BE0E-46C5-A2E5-616FFC6E8CD0}">
      <dsp:nvSpPr>
        <dsp:cNvPr id="0" name=""/>
        <dsp:cNvSpPr/>
      </dsp:nvSpPr>
      <dsp:spPr>
        <a:xfrm>
          <a:off x="1319" y="701798"/>
          <a:ext cx="1729696" cy="4759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Нечитаемые ЭМ на дисках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1319" y="701798"/>
        <a:ext cx="1729696" cy="475968"/>
      </dsp:txXfrm>
    </dsp:sp>
    <dsp:sp modelId="{D82569C3-A7D1-401D-BF91-66F21B74630E}">
      <dsp:nvSpPr>
        <dsp:cNvPr id="0" name=""/>
        <dsp:cNvSpPr/>
      </dsp:nvSpPr>
      <dsp:spPr>
        <a:xfrm>
          <a:off x="3227405" y="1345707"/>
          <a:ext cx="1729696" cy="1245419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0" r="-6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DC5A6E-0396-4BC0-9DBE-99FBBDD27429}">
      <dsp:nvSpPr>
        <dsp:cNvPr id="0" name=""/>
        <dsp:cNvSpPr/>
      </dsp:nvSpPr>
      <dsp:spPr>
        <a:xfrm>
          <a:off x="2950662" y="669284"/>
          <a:ext cx="2283181" cy="8261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Некачественное изображение бланков ответов при сканировании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2950662" y="669284"/>
        <a:ext cx="2283181" cy="826166"/>
      </dsp:txXfrm>
    </dsp:sp>
    <dsp:sp modelId="{5E947D61-11F5-4B6B-98F7-82F29E9A9260}">
      <dsp:nvSpPr>
        <dsp:cNvPr id="0" name=""/>
        <dsp:cNvSpPr/>
      </dsp:nvSpPr>
      <dsp:spPr>
        <a:xfrm>
          <a:off x="6155645" y="1462963"/>
          <a:ext cx="1750037" cy="1292009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A37CB8-D113-4CC6-81C4-162E5D7A0C51}">
      <dsp:nvSpPr>
        <dsp:cNvPr id="0" name=""/>
        <dsp:cNvSpPr/>
      </dsp:nvSpPr>
      <dsp:spPr>
        <a:xfrm>
          <a:off x="6186918" y="628750"/>
          <a:ext cx="1729696" cy="9417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Ошибка экспорта аудиофайлов участников на </a:t>
          </a:r>
          <a:r>
            <a:rPr lang="ru-RU" sz="1600" b="1" kern="1200" dirty="0" err="1" smtClean="0">
              <a:solidFill>
                <a:schemeClr val="tx1"/>
              </a:solidFill>
            </a:rPr>
            <a:t>флеш</a:t>
          </a:r>
          <a:r>
            <a:rPr lang="ru-RU" sz="1600" b="1" kern="1200" dirty="0" smtClean="0">
              <a:solidFill>
                <a:schemeClr val="tx1"/>
              </a:solidFill>
            </a:rPr>
            <a:t>-носитель</a:t>
          </a:r>
          <a:endParaRPr lang="ru-RU" sz="1600" kern="1200" dirty="0"/>
        </a:p>
      </dsp:txBody>
      <dsp:txXfrm>
        <a:off x="6186918" y="628750"/>
        <a:ext cx="1729696" cy="941710"/>
      </dsp:txXfrm>
    </dsp:sp>
    <dsp:sp modelId="{CEFB3B3F-15C2-46F9-B62C-B93F6F68E70F}">
      <dsp:nvSpPr>
        <dsp:cNvPr id="0" name=""/>
        <dsp:cNvSpPr/>
      </dsp:nvSpPr>
      <dsp:spPr>
        <a:xfrm>
          <a:off x="9188705" y="1641248"/>
          <a:ext cx="2038654" cy="1309918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6635F4-283A-4F7C-A7AC-D9EBCF51EB28}">
      <dsp:nvSpPr>
        <dsp:cNvPr id="0" name=""/>
        <dsp:cNvSpPr/>
      </dsp:nvSpPr>
      <dsp:spPr>
        <a:xfrm>
          <a:off x="9136260" y="586924"/>
          <a:ext cx="2181250" cy="10911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Увеличение времени при активации </a:t>
          </a:r>
          <a:r>
            <a:rPr lang="ru-RU" sz="1600" b="1" kern="1200" dirty="0" err="1" smtClean="0">
              <a:solidFill>
                <a:schemeClr val="tx1"/>
              </a:solidFill>
            </a:rPr>
            <a:t>токена</a:t>
          </a:r>
          <a:r>
            <a:rPr lang="ru-RU" sz="1600" b="1" kern="1200" dirty="0" smtClean="0">
              <a:solidFill>
                <a:schemeClr val="tx1"/>
              </a:solidFill>
            </a:rPr>
            <a:t> члена ГЭК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9136260" y="586924"/>
        <a:ext cx="2181250" cy="10911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479A57-B531-4DE8-AF0A-F7381F614D9C}">
      <dsp:nvSpPr>
        <dsp:cNvPr id="0" name=""/>
        <dsp:cNvSpPr/>
      </dsp:nvSpPr>
      <dsp:spPr>
        <a:xfrm>
          <a:off x="-6967429" y="-1065181"/>
          <a:ext cx="8291880" cy="8291880"/>
        </a:xfrm>
        <a:prstGeom prst="blockArc">
          <a:avLst>
            <a:gd name="adj1" fmla="val 18900000"/>
            <a:gd name="adj2" fmla="val 2700000"/>
            <a:gd name="adj3" fmla="val 26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103A6C-C717-41C2-8062-F9157C8E36B2}">
      <dsp:nvSpPr>
        <dsp:cNvPr id="0" name=""/>
        <dsp:cNvSpPr/>
      </dsp:nvSpPr>
      <dsp:spPr>
        <a:xfrm>
          <a:off x="692965" y="473697"/>
          <a:ext cx="7734906" cy="9478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52386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Подготовка техники соответствующей техническим требованиям (разрешение экрана монитора разрешение не менее 1280 по горизонтали, не менее 1024 по вертикали, </a:t>
          </a:r>
          <a:r>
            <a:rPr lang="ru-RU" sz="1600" b="1" kern="1200" dirty="0" smtClean="0">
              <a:solidFill>
                <a:schemeClr val="tx1"/>
              </a:solidFill>
            </a:rPr>
            <a:t>шрифт -100</a:t>
          </a:r>
          <a:r>
            <a:rPr lang="ru-RU" sz="1600" b="1" kern="1200" dirty="0" smtClean="0">
              <a:solidFill>
                <a:schemeClr val="tx1"/>
              </a:solidFill>
            </a:rPr>
            <a:t>%*) * Шрифт-100% в настройках экрана компьютера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692965" y="473697"/>
        <a:ext cx="7734906" cy="947887"/>
      </dsp:txXfrm>
    </dsp:sp>
    <dsp:sp modelId="{D6A0AF9C-EF80-4712-8C9C-7A3F9B74071A}">
      <dsp:nvSpPr>
        <dsp:cNvPr id="0" name=""/>
        <dsp:cNvSpPr/>
      </dsp:nvSpPr>
      <dsp:spPr>
        <a:xfrm>
          <a:off x="100535" y="355211"/>
          <a:ext cx="1184859" cy="1184859"/>
        </a:xfrm>
        <a:prstGeom prst="ellipse">
          <a:avLst/>
        </a:prstGeom>
        <a:solidFill>
          <a:schemeClr val="bg1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743675-CDE5-47D2-9DF9-72D4D965C692}">
      <dsp:nvSpPr>
        <dsp:cNvPr id="0" name=""/>
        <dsp:cNvSpPr/>
      </dsp:nvSpPr>
      <dsp:spPr>
        <a:xfrm>
          <a:off x="1236411" y="1895775"/>
          <a:ext cx="7191460" cy="9478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52386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Наличие работоспособного сопутствующего оборудования (</a:t>
          </a:r>
          <a:r>
            <a:rPr lang="en-US" sz="1600" kern="1200" dirty="0" smtClean="0">
              <a:solidFill>
                <a:schemeClr val="tx1"/>
              </a:solidFill>
            </a:rPr>
            <a:t>CD-</a:t>
          </a:r>
          <a:r>
            <a:rPr lang="ru-RU" sz="1600" kern="1200" dirty="0" smtClean="0">
              <a:solidFill>
                <a:schemeClr val="tx1"/>
              </a:solidFill>
            </a:rPr>
            <a:t>приводы, </a:t>
          </a:r>
          <a:r>
            <a:rPr lang="ru-RU" sz="1600" kern="1200" dirty="0" err="1" smtClean="0">
              <a:solidFill>
                <a:schemeClr val="tx1"/>
              </a:solidFill>
            </a:rPr>
            <a:t>флеш</a:t>
          </a:r>
          <a:r>
            <a:rPr lang="ru-RU" sz="1600" kern="1200" dirty="0" smtClean="0">
              <a:solidFill>
                <a:schemeClr val="tx1"/>
              </a:solidFill>
            </a:rPr>
            <a:t>-носители и т.д</a:t>
          </a:r>
          <a:r>
            <a:rPr lang="ru-RU" sz="1600" kern="1200" dirty="0" smtClean="0">
              <a:solidFill>
                <a:schemeClr val="tx1"/>
              </a:solidFill>
            </a:rPr>
            <a:t>.). </a:t>
          </a:r>
          <a:r>
            <a:rPr lang="ru-RU" sz="1600" b="1" kern="1200" dirty="0" smtClean="0">
              <a:solidFill>
                <a:schemeClr val="tx1"/>
              </a:solidFill>
            </a:rPr>
            <a:t>Рекомендуется </a:t>
          </a:r>
          <a:r>
            <a:rPr lang="en-US" sz="1600" b="1" kern="1200" dirty="0" smtClean="0">
              <a:solidFill>
                <a:schemeClr val="tx1"/>
              </a:solidFill>
            </a:rPr>
            <a:t>USB</a:t>
          </a:r>
          <a:r>
            <a:rPr lang="ru-RU" sz="1600" b="1" kern="1200" dirty="0" smtClean="0">
              <a:solidFill>
                <a:schemeClr val="tx1"/>
              </a:solidFill>
            </a:rPr>
            <a:t> 3.0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1236411" y="1895775"/>
        <a:ext cx="7191460" cy="947887"/>
      </dsp:txXfrm>
    </dsp:sp>
    <dsp:sp modelId="{83B2FD23-05DE-4B51-80DD-D1811501B0A3}">
      <dsp:nvSpPr>
        <dsp:cNvPr id="0" name=""/>
        <dsp:cNvSpPr/>
      </dsp:nvSpPr>
      <dsp:spPr>
        <a:xfrm>
          <a:off x="643981" y="1777289"/>
          <a:ext cx="1184859" cy="118485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4464D6-B1D1-4F86-B197-898898FB429D}">
      <dsp:nvSpPr>
        <dsp:cNvPr id="0" name=""/>
        <dsp:cNvSpPr/>
      </dsp:nvSpPr>
      <dsp:spPr>
        <a:xfrm>
          <a:off x="1236411" y="3317854"/>
          <a:ext cx="7191460" cy="9478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52386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Установка новых версий станций печати, сканирования, авторизации, станций КЕГЭ, версия 22.2, в том числе внесение в станцию КЕГЭ полного перечня используемых сред программирования, текстовых редакторов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1236411" y="3317854"/>
        <a:ext cx="7191460" cy="947887"/>
      </dsp:txXfrm>
    </dsp:sp>
    <dsp:sp modelId="{09CF36E0-00E7-4E40-97FE-388E1CE8A15C}">
      <dsp:nvSpPr>
        <dsp:cNvPr id="0" name=""/>
        <dsp:cNvSpPr/>
      </dsp:nvSpPr>
      <dsp:spPr>
        <a:xfrm>
          <a:off x="643981" y="3199368"/>
          <a:ext cx="1184859" cy="118485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BE0A09-3721-4035-A2C1-CFD82120F7AF}">
      <dsp:nvSpPr>
        <dsp:cNvPr id="0" name=""/>
        <dsp:cNvSpPr/>
      </dsp:nvSpPr>
      <dsp:spPr>
        <a:xfrm>
          <a:off x="692965" y="4739932"/>
          <a:ext cx="7734906" cy="9478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52386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При установке станций КЕГЭ необходимо использовать один диск для станций КЕГЭ на аудиторию. Перед началом технической подготовки рекомендуется заранее подписать диски по номеру аудитории.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692965" y="4739932"/>
        <a:ext cx="7734906" cy="947887"/>
      </dsp:txXfrm>
    </dsp:sp>
    <dsp:sp modelId="{1DD0E535-8C6F-4D23-9AD2-557B84947BCC}">
      <dsp:nvSpPr>
        <dsp:cNvPr id="0" name=""/>
        <dsp:cNvSpPr/>
      </dsp:nvSpPr>
      <dsp:spPr>
        <a:xfrm>
          <a:off x="100535" y="4621446"/>
          <a:ext cx="1184859" cy="118485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TitledPictureBlocks">
  <dgm:title val=""/>
  <dgm:desc val=""/>
  <dgm:catLst>
    <dgm:cat type="picture" pri="10000"/>
    <dgm:cat type="pictureconvert" pri="10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off" val="ctr"/>
          <dgm:param type="grDir" val="tL"/>
        </dgm:alg>
      </dgm:if>
      <dgm:else name="Name2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op="equ"/>
      <dgm:constr type="primFontSz" for="des" forName="ChildText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787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ParentText" refType="w" fact="0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"/>
              <dgm:constr type="t" for="ch" forName="Image" refType="h" fact="0.1661"/>
              <dgm:constr type="w" for="ch" forName="Image" refType="w" fact="0.7457"/>
              <dgm:constr type="h" for="ch" forName="Image" refType="h" fact="0.8711"/>
              <dgm:constr type="l" for="ch" forName="ChildText" refType="w" fact="0.6464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if>
          <dgm:else name="Name5">
            <dgm:constrLst>
              <dgm:constr type="l" for="ch" forName="ParentText" refType="w" fact="0.26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.26"/>
              <dgm:constr type="t" for="ch" forName="Image" refType="h" fact="0.1661"/>
              <dgm:constr type="w" for="ch" forName="Image" refType="w" fact="0.7446"/>
              <dgm:constr type="h" for="ch" forName="Image" refType="h" fact="0.8711"/>
              <dgm:constr type="l" for="ch" forName="ChildText" refType="w" fact="0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else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Text" styleLbl="fgAcc1">
          <dgm:varLst>
            <dgm:chMax val="0"/>
            <dgm:chPref val="0"/>
            <dgm:bulletEnabled val="1"/>
          </dgm:varLst>
          <dgm:choose name="Name6">
            <dgm:if name="Name7" axis="des" ptType="node" func="cnt" op="equ" val="1">
              <dgm:alg type="tx">
                <dgm:param type="stBulletLvl" val="2"/>
                <dgm:param type="txAnchorVertCh" val="mid"/>
                <dgm:param type="parTxLTRAlign" val="l"/>
              </dgm:alg>
            </dgm:if>
            <dgm:else name="Name8">
              <dgm:alg type="tx">
                <dgm:param type="stBulletLvl" val="1"/>
                <dgm:param type="txAnchorVertCh" val="mid"/>
              </dgm:alg>
            </dgm:else>
          </dgm:choose>
          <dgm:choose name="Name9">
            <dgm:if name="Name10" axis="ch" ptType="node" func="cnt" op="gte" val="1"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</dgm:if>
            <dgm:else name="Name11"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D3F04D-B387-4768-89B5-F4049C0C795A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9538" y="741363"/>
            <a:ext cx="657860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E12879-EBC8-4BD6-B197-DA9DDED6C3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830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E12879-EBC8-4BD6-B197-DA9DDED6C343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1750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E12879-EBC8-4BD6-B197-DA9DDED6C343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34122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E12879-EBC8-4BD6-B197-DA9DDED6C343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0044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F075B-659B-4456-9984-3EBA3C123B78}" type="datetime1">
              <a:rPr lang="ru-RU" smtClean="0"/>
              <a:t>20.04.2022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D4658-2238-4D71-BC42-9D63677F74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5816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E89FD-B7F8-41CF-A559-9D08B5A88742}" type="datetime1">
              <a:rPr lang="ru-RU" smtClean="0"/>
              <a:t>20.04.2022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D4658-2238-4D71-BC42-9D63677F74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9145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5188F-394D-4792-B1AE-2BF79F98E077}" type="datetime1">
              <a:rPr lang="ru-RU" smtClean="0"/>
              <a:t>20.04.2022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D4658-2238-4D71-BC42-9D63677F74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9401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93FAE-3856-4007-9C0C-4B20F59C9E61}" type="datetime1">
              <a:rPr lang="ru-RU" smtClean="0"/>
              <a:t>20.04.2022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D4658-2238-4D71-BC42-9D63677F74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4083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F9F87-C29D-4313-A046-381A26327476}" type="datetime1">
              <a:rPr lang="ru-RU" smtClean="0"/>
              <a:t>20.04.2022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D4658-2238-4D71-BC42-9D63677F74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1419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75EC-31AD-422A-A36A-B1719DF833CD}" type="datetime1">
              <a:rPr lang="ru-RU" smtClean="0"/>
              <a:t>20.04.2022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D4658-2238-4D71-BC42-9D63677F74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4590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8077-79D8-4D31-A08F-C8AB8FB1A7A0}" type="datetime1">
              <a:rPr lang="ru-RU" smtClean="0"/>
              <a:t>20.04.2022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D4658-2238-4D71-BC42-9D63677F74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6190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26A74-37EE-463C-A723-A08A1653D260}" type="datetime1">
              <a:rPr lang="ru-RU" smtClean="0"/>
              <a:t>20.04.2022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D4658-2238-4D71-BC42-9D63677F74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248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59332-A66E-4520-833C-D8005DA73861}" type="datetime1">
              <a:rPr lang="ru-RU" smtClean="0"/>
              <a:t>20.04.2022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D4658-2238-4D71-BC42-9D63677F74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1861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EA90B-EE28-415B-927C-6E3C91000335}" type="datetime1">
              <a:rPr lang="ru-RU" smtClean="0"/>
              <a:t>20.04.2022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D4658-2238-4D71-BC42-9D63677F74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8615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10233-C289-4060-BF6E-9C8B971A2092}" type="datetime1">
              <a:rPr lang="ru-RU" smtClean="0"/>
              <a:t>20.04.2022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D4658-2238-4D71-BC42-9D63677F74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0333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F9721A-1338-494C-BC55-D40E3BB31345}" type="datetime1">
              <a:rPr lang="ru-RU" smtClean="0"/>
              <a:t>20.04.2022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6D4658-2238-4D71-BC42-9D63677F74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4689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abali.ru/wp-content/uploads/2016/09/gerb_samarskoj_oblasti.png" TargetMode="Externa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hyperlink" Target="http://abali.ru/wp-content/uploads/2016/09/gerb_samarskoj_oblasti.png" TargetMode="External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.xml"/><Relationship Id="rId11" Type="http://schemas.openxmlformats.org/officeDocument/2006/relationships/image" Target="../media/image5.png"/><Relationship Id="rId5" Type="http://schemas.microsoft.com/office/2007/relationships/hdphoto" Target="../media/hdphoto1.wdp"/><Relationship Id="rId10" Type="http://schemas.microsoft.com/office/2007/relationships/diagramDrawing" Target="../diagrams/drawing1.xml"/><Relationship Id="rId4" Type="http://schemas.openxmlformats.org/officeDocument/2006/relationships/image" Target="../media/image3.png"/><Relationship Id="rId9" Type="http://schemas.openxmlformats.org/officeDocument/2006/relationships/diagramColors" Target="../diagrams/colors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13" Type="http://schemas.openxmlformats.org/officeDocument/2006/relationships/image" Target="../media/image12.png"/><Relationship Id="rId3" Type="http://schemas.openxmlformats.org/officeDocument/2006/relationships/hyperlink" Target="http://abali.ru/wp-content/uploads/2016/09/gerb_samarskoj_oblasti.png" TargetMode="External"/><Relationship Id="rId7" Type="http://schemas.openxmlformats.org/officeDocument/2006/relationships/diagramLayout" Target="../diagrams/layout2.xml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2.xml"/><Relationship Id="rId11" Type="http://schemas.openxmlformats.org/officeDocument/2006/relationships/image" Target="../media/image10.png"/><Relationship Id="rId5" Type="http://schemas.microsoft.com/office/2007/relationships/hdphoto" Target="../media/hdphoto1.wdp"/><Relationship Id="rId15" Type="http://schemas.openxmlformats.org/officeDocument/2006/relationships/image" Target="../media/image14.png"/><Relationship Id="rId10" Type="http://schemas.microsoft.com/office/2007/relationships/diagramDrawing" Target="../diagrams/drawing2.xml"/><Relationship Id="rId4" Type="http://schemas.openxmlformats.org/officeDocument/2006/relationships/image" Target="../media/image3.png"/><Relationship Id="rId9" Type="http://schemas.openxmlformats.org/officeDocument/2006/relationships/diagramColors" Target="../diagrams/colors2.xml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9"/>
          <p:cNvGrpSpPr>
            <a:grpSpLocks/>
          </p:cNvGrpSpPr>
          <p:nvPr/>
        </p:nvGrpSpPr>
        <p:grpSpPr bwMode="auto">
          <a:xfrm>
            <a:off x="119336" y="84469"/>
            <a:ext cx="2749154" cy="1513474"/>
            <a:chOff x="143554" y="-114709"/>
            <a:chExt cx="3664921" cy="2016658"/>
          </a:xfrm>
        </p:grpSpPr>
        <p:pic>
          <p:nvPicPr>
            <p:cNvPr id="5" name="Picture 2" descr="C:\Users\MalenkovaEV.EDU1\Desktop\Картинки\flag_rossiya_simvolika_lenty_trikolor_99276_2560x1600.jpg"/>
            <p:cNvPicPr>
              <a:picLocks noChangeAspect="1" noChangeArrowheads="1"/>
            </p:cNvPicPr>
            <p:nvPr/>
          </p:nvPicPr>
          <p:blipFill>
            <a:blip r:embed="rId2" cstate="print"/>
            <a:srcRect l="25054" b="11670"/>
            <a:stretch>
              <a:fillRect/>
            </a:stretch>
          </p:blipFill>
          <p:spPr bwMode="auto">
            <a:xfrm rot="10800000">
              <a:off x="143554" y="416691"/>
              <a:ext cx="3206805" cy="148525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" name="Рисунок 17" descr="Samarskaya_oblast_gerb_h8nqy4tcmxozhyoh4wh5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9785" y="-114709"/>
              <a:ext cx="2748690" cy="1863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Прямоугольник 6"/>
          <p:cNvSpPr/>
          <p:nvPr/>
        </p:nvSpPr>
        <p:spPr>
          <a:xfrm>
            <a:off x="3212134" y="314000"/>
            <a:ext cx="64297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atinLnBrk="1"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Министерство образования и науки Самарской области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8" name="Подзаголовок 10"/>
          <p:cNvSpPr txBox="1">
            <a:spLocks/>
          </p:cNvSpPr>
          <p:nvPr/>
        </p:nvSpPr>
        <p:spPr>
          <a:xfrm>
            <a:off x="797712" y="1483340"/>
            <a:ext cx="11258551" cy="2758460"/>
          </a:xfrm>
          <a:prstGeom prst="rect">
            <a:avLst/>
          </a:prstGeom>
        </p:spPr>
        <p:txBody>
          <a:bodyPr wrap="square" spcCol="0" anchor="ctr">
            <a:normAutofit/>
          </a:bodyPr>
          <a:lstStyle/>
          <a:p>
            <a:pPr algn="ctr" latinLnBrk="1">
              <a:lnSpc>
                <a:spcPct val="150000"/>
              </a:lnSpc>
              <a:defRPr/>
            </a:pPr>
            <a:r>
              <a:rPr lang="ru-RU" sz="3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Об итогах проведения тренировочных мероприятий ЕГЭ</a:t>
            </a:r>
          </a:p>
          <a:p>
            <a:pPr algn="ctr" latinLnBrk="1">
              <a:lnSpc>
                <a:spcPct val="150000"/>
              </a:lnSpc>
              <a:defRPr/>
            </a:pPr>
            <a:r>
              <a:rPr lang="ru-RU" sz="3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30.03.2022, 08.04.2022, 12.04.2022</a:t>
            </a:r>
            <a:endParaRPr lang="ru-RU" sz="3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14"/>
          <p:cNvSpPr txBox="1">
            <a:spLocks noChangeArrowheads="1"/>
          </p:cNvSpPr>
          <p:nvPr/>
        </p:nvSpPr>
        <p:spPr bwMode="auto">
          <a:xfrm>
            <a:off x="2868490" y="5301208"/>
            <a:ext cx="6897302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6858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342900" indent="-342900" defTabSz="6858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lvl="1" algn="ctr" eaLnBrk="1" latinLnBrk="1" hangingPunct="1">
              <a:lnSpc>
                <a:spcPct val="110000"/>
              </a:lnSpc>
              <a:spcBef>
                <a:spcPct val="20000"/>
              </a:spcBef>
            </a:pPr>
            <a:endParaRPr lang="ru-RU" altLang="ru-RU" dirty="0" smtClean="0">
              <a:latin typeface="+mn-lt"/>
              <a:cs typeface="Times New Roman" pitchFamily="18" charset="0"/>
            </a:endParaRPr>
          </a:p>
          <a:p>
            <a:pPr lvl="1" algn="ctr" eaLnBrk="1" latinLnBrk="1" hangingPunct="1">
              <a:lnSpc>
                <a:spcPct val="110000"/>
              </a:lnSpc>
              <a:spcBef>
                <a:spcPct val="20000"/>
              </a:spcBef>
            </a:pPr>
            <a:endParaRPr lang="ru-RU" altLang="ru-RU" dirty="0">
              <a:latin typeface="+mn-lt"/>
              <a:cs typeface="Times New Roman" pitchFamily="18" charset="0"/>
            </a:endParaRPr>
          </a:p>
          <a:p>
            <a:pPr lvl="1" algn="ctr" eaLnBrk="1" latinLnBrk="1" hangingPunct="1">
              <a:lnSpc>
                <a:spcPct val="110000"/>
              </a:lnSpc>
              <a:spcBef>
                <a:spcPct val="20000"/>
              </a:spcBef>
            </a:pPr>
            <a:endParaRPr lang="ru-RU" altLang="ru-RU" dirty="0" smtClean="0">
              <a:latin typeface="+mn-lt"/>
              <a:cs typeface="Times New Roman" pitchFamily="18" charset="0"/>
            </a:endParaRPr>
          </a:p>
          <a:p>
            <a:pPr lvl="1" algn="ctr" eaLnBrk="1" latinLnBrk="1" hangingPunct="1">
              <a:lnSpc>
                <a:spcPct val="110000"/>
              </a:lnSpc>
              <a:spcBef>
                <a:spcPct val="20000"/>
              </a:spcBef>
            </a:pPr>
            <a:r>
              <a:rPr lang="ru-RU" altLang="ru-RU" dirty="0" smtClean="0">
                <a:latin typeface="+mn-lt"/>
                <a:cs typeface="Times New Roman" pitchFamily="18" charset="0"/>
              </a:rPr>
              <a:t>21.04.2022</a:t>
            </a:r>
            <a:endParaRPr lang="ru-RU" altLang="ru-RU" dirty="0">
              <a:latin typeface="+mn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3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8"/>
          <p:cNvGrpSpPr>
            <a:grpSpLocks/>
          </p:cNvGrpSpPr>
          <p:nvPr/>
        </p:nvGrpSpPr>
        <p:grpSpPr bwMode="auto">
          <a:xfrm>
            <a:off x="8465" y="3177"/>
            <a:ext cx="12183536" cy="758779"/>
            <a:chOff x="6350" y="3664"/>
            <a:chExt cx="9137652" cy="761079"/>
          </a:xfrm>
        </p:grpSpPr>
        <p:sp>
          <p:nvSpPr>
            <p:cNvPr id="7" name="Прямоугольник 23"/>
            <p:cNvSpPr/>
            <p:nvPr/>
          </p:nvSpPr>
          <p:spPr>
            <a:xfrm>
              <a:off x="3355259" y="105266"/>
              <a:ext cx="5788743" cy="608025"/>
            </a:xfrm>
            <a:custGeom>
              <a:avLst/>
              <a:gdLst>
                <a:gd name="connsiteX0" fmla="*/ 0 w 7827189"/>
                <a:gd name="connsiteY0" fmla="*/ 0 h 1012634"/>
                <a:gd name="connsiteX1" fmla="*/ 7827189 w 7827189"/>
                <a:gd name="connsiteY1" fmla="*/ 0 h 1012634"/>
                <a:gd name="connsiteX2" fmla="*/ 7827189 w 7827189"/>
                <a:gd name="connsiteY2" fmla="*/ 1012634 h 1012634"/>
                <a:gd name="connsiteX3" fmla="*/ 0 w 7827189"/>
                <a:gd name="connsiteY3" fmla="*/ 1012634 h 1012634"/>
                <a:gd name="connsiteX4" fmla="*/ 0 w 7827189"/>
                <a:gd name="connsiteY4" fmla="*/ 0 h 1012634"/>
                <a:gd name="connsiteX0" fmla="*/ 577970 w 7827189"/>
                <a:gd name="connsiteY0" fmla="*/ 0 h 1012634"/>
                <a:gd name="connsiteX1" fmla="*/ 7827189 w 7827189"/>
                <a:gd name="connsiteY1" fmla="*/ 0 h 1012634"/>
                <a:gd name="connsiteX2" fmla="*/ 7827189 w 7827189"/>
                <a:gd name="connsiteY2" fmla="*/ 1012634 h 1012634"/>
                <a:gd name="connsiteX3" fmla="*/ 0 w 7827189"/>
                <a:gd name="connsiteY3" fmla="*/ 1012634 h 1012634"/>
                <a:gd name="connsiteX4" fmla="*/ 577970 w 7827189"/>
                <a:gd name="connsiteY4" fmla="*/ 0 h 1012634"/>
                <a:gd name="connsiteX0" fmla="*/ 560717 w 7827189"/>
                <a:gd name="connsiteY0" fmla="*/ 0 h 1047140"/>
                <a:gd name="connsiteX1" fmla="*/ 7827189 w 7827189"/>
                <a:gd name="connsiteY1" fmla="*/ 34506 h 1047140"/>
                <a:gd name="connsiteX2" fmla="*/ 7827189 w 7827189"/>
                <a:gd name="connsiteY2" fmla="*/ 1047140 h 1047140"/>
                <a:gd name="connsiteX3" fmla="*/ 0 w 7827189"/>
                <a:gd name="connsiteY3" fmla="*/ 1047140 h 1047140"/>
                <a:gd name="connsiteX4" fmla="*/ 560717 w 7827189"/>
                <a:gd name="connsiteY4" fmla="*/ 0 h 1047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27189" h="1047140">
                  <a:moveTo>
                    <a:pt x="560717" y="0"/>
                  </a:moveTo>
                  <a:lnTo>
                    <a:pt x="7827189" y="34506"/>
                  </a:lnTo>
                  <a:lnTo>
                    <a:pt x="7827189" y="1047140"/>
                  </a:lnTo>
                  <a:lnTo>
                    <a:pt x="0" y="1047140"/>
                  </a:lnTo>
                  <a:lnTo>
                    <a:pt x="560717" y="0"/>
                  </a:lnTo>
                  <a:close/>
                </a:path>
              </a:pathLst>
            </a:custGeom>
            <a:solidFill>
              <a:srgbClr val="0C549E"/>
            </a:solidFill>
            <a:ln>
              <a:solidFill>
                <a:srgbClr val="0C54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altLang="ru-RU" sz="19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ru-RU" altLang="ru-RU" sz="19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Соблюдение регламентных сроков </a:t>
              </a:r>
              <a:endParaRPr lang="ru-RU" altLang="ru-RU" sz="1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defRPr/>
              </a:pPr>
              <a:r>
                <a:rPr lang="ru-RU" altLang="ru-RU" sz="19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ТМ 30.03.2022, 08.04.2022 и 12.04.2022</a:t>
              </a:r>
              <a:endParaRPr lang="ru-RU" sz="1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8" name="Группа 29"/>
            <p:cNvGrpSpPr>
              <a:grpSpLocks/>
            </p:cNvGrpSpPr>
            <p:nvPr/>
          </p:nvGrpSpPr>
          <p:grpSpPr bwMode="auto">
            <a:xfrm>
              <a:off x="6350" y="3664"/>
              <a:ext cx="9137650" cy="761079"/>
              <a:chOff x="-17879" y="1413149"/>
              <a:chExt cx="9196386" cy="1311748"/>
            </a:xfrm>
          </p:grpSpPr>
          <p:sp>
            <p:nvSpPr>
              <p:cNvPr id="9" name="Полилиния 8"/>
              <p:cNvSpPr/>
              <p:nvPr/>
            </p:nvSpPr>
            <p:spPr>
              <a:xfrm>
                <a:off x="3289370" y="1435038"/>
                <a:ext cx="503277" cy="1231276"/>
              </a:xfrm>
              <a:custGeom>
                <a:avLst/>
                <a:gdLst>
                  <a:gd name="connsiteX0" fmla="*/ 621102 w 621102"/>
                  <a:gd name="connsiteY0" fmla="*/ 0 h 1155940"/>
                  <a:gd name="connsiteX1" fmla="*/ 0 w 621102"/>
                  <a:gd name="connsiteY1" fmla="*/ 1155940 h 1155940"/>
                  <a:gd name="connsiteX2" fmla="*/ 0 w 621102"/>
                  <a:gd name="connsiteY2" fmla="*/ 1155940 h 1155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21102" h="1155940">
                    <a:moveTo>
                      <a:pt x="621102" y="0"/>
                    </a:moveTo>
                    <a:lnTo>
                      <a:pt x="0" y="1155940"/>
                    </a:lnTo>
                    <a:lnTo>
                      <a:pt x="0" y="1155940"/>
                    </a:lnTo>
                  </a:path>
                </a:pathLst>
              </a:custGeom>
              <a:noFill/>
              <a:ln w="28575">
                <a:solidFill>
                  <a:srgbClr val="0C549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600"/>
              </a:p>
            </p:txBody>
          </p:sp>
          <p:sp>
            <p:nvSpPr>
              <p:cNvPr id="10" name="Полилиния 9"/>
              <p:cNvSpPr/>
              <p:nvPr/>
            </p:nvSpPr>
            <p:spPr>
              <a:xfrm>
                <a:off x="3779866" y="1413149"/>
                <a:ext cx="5398642" cy="79350"/>
              </a:xfrm>
              <a:custGeom>
                <a:avLst/>
                <a:gdLst>
                  <a:gd name="connsiteX0" fmla="*/ 0 w 7349706"/>
                  <a:gd name="connsiteY0" fmla="*/ 0 h 0"/>
                  <a:gd name="connsiteX1" fmla="*/ 7349706 w 7349706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349706">
                    <a:moveTo>
                      <a:pt x="0" y="0"/>
                    </a:moveTo>
                    <a:lnTo>
                      <a:pt x="7349706" y="0"/>
                    </a:lnTo>
                  </a:path>
                </a:pathLst>
              </a:custGeom>
              <a:noFill/>
              <a:ln w="28575">
                <a:solidFill>
                  <a:srgbClr val="0C549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600"/>
              </a:p>
            </p:txBody>
          </p:sp>
          <p:sp>
            <p:nvSpPr>
              <p:cNvPr id="11" name="Полилиния 10"/>
              <p:cNvSpPr/>
              <p:nvPr/>
            </p:nvSpPr>
            <p:spPr>
              <a:xfrm>
                <a:off x="-17878" y="2628008"/>
                <a:ext cx="3307248" cy="95767"/>
              </a:xfrm>
              <a:custGeom>
                <a:avLst/>
                <a:gdLst>
                  <a:gd name="connsiteX0" fmla="*/ 1233578 w 1233578"/>
                  <a:gd name="connsiteY0" fmla="*/ 0 h 0"/>
                  <a:gd name="connsiteX1" fmla="*/ 0 w 1233578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33578">
                    <a:moveTo>
                      <a:pt x="1233578" y="0"/>
                    </a:moveTo>
                    <a:lnTo>
                      <a:pt x="0" y="0"/>
                    </a:lnTo>
                  </a:path>
                </a:pathLst>
              </a:custGeom>
              <a:noFill/>
              <a:ln w="28575">
                <a:solidFill>
                  <a:srgbClr val="0C549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600"/>
              </a:p>
            </p:txBody>
          </p:sp>
        </p:grpSp>
      </p:grpSp>
      <p:pic>
        <p:nvPicPr>
          <p:cNvPr id="12" name="Picture 2" descr="Герб Самарской области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22" y="34653"/>
            <a:ext cx="567643" cy="618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Блок-схема: процесс 12"/>
          <p:cNvSpPr/>
          <p:nvPr/>
        </p:nvSpPr>
        <p:spPr bwMode="auto">
          <a:xfrm>
            <a:off x="0" y="6679151"/>
            <a:ext cx="12192000" cy="178850"/>
          </a:xfrm>
          <a:prstGeom prst="flowChartProcess">
            <a:avLst/>
          </a:prstGeom>
          <a:gradFill flip="none" rotWithShape="1">
            <a:gsLst>
              <a:gs pos="0">
                <a:srgbClr val="0C549E">
                  <a:shade val="30000"/>
                  <a:satMod val="115000"/>
                </a:srgbClr>
              </a:gs>
              <a:gs pos="50000">
                <a:srgbClr val="0C549E">
                  <a:shade val="67500"/>
                  <a:satMod val="115000"/>
                </a:srgbClr>
              </a:gs>
              <a:gs pos="100000">
                <a:srgbClr val="0C549E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/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9563136"/>
              </p:ext>
            </p:extLst>
          </p:nvPr>
        </p:nvGraphicFramePr>
        <p:xfrm>
          <a:off x="100553" y="875230"/>
          <a:ext cx="5616014" cy="4896310"/>
        </p:xfrm>
        <a:graphic>
          <a:graphicData uri="http://schemas.openxmlformats.org/drawingml/2006/table">
            <a:tbl>
              <a:tblPr/>
              <a:tblGrid>
                <a:gridCol w="1047391">
                  <a:extLst>
                    <a:ext uri="{9D8B030D-6E8A-4147-A177-3AD203B41FA5}">
                      <a16:colId xmlns:a16="http://schemas.microsoft.com/office/drawing/2014/main" val="1498107176"/>
                    </a:ext>
                  </a:extLst>
                </a:gridCol>
                <a:gridCol w="1426710">
                  <a:extLst>
                    <a:ext uri="{9D8B030D-6E8A-4147-A177-3AD203B41FA5}">
                      <a16:colId xmlns:a16="http://schemas.microsoft.com/office/drawing/2014/main" val="4174348232"/>
                    </a:ext>
                  </a:extLst>
                </a:gridCol>
                <a:gridCol w="1776252">
                  <a:extLst>
                    <a:ext uri="{9D8B030D-6E8A-4147-A177-3AD203B41FA5}">
                      <a16:colId xmlns:a16="http://schemas.microsoft.com/office/drawing/2014/main" val="1081054350"/>
                    </a:ext>
                  </a:extLst>
                </a:gridCol>
                <a:gridCol w="1365661">
                  <a:extLst>
                    <a:ext uri="{9D8B030D-6E8A-4147-A177-3AD203B41FA5}">
                      <a16:colId xmlns:a16="http://schemas.microsoft.com/office/drawing/2014/main" val="2510849885"/>
                    </a:ext>
                  </a:extLst>
                </a:gridCol>
              </a:tblGrid>
              <a:tr h="325779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ППЭ, принявших участие в ТМ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5125285"/>
                  </a:ext>
                </a:extLst>
              </a:tr>
              <a:tr h="5951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30.03.2022/География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08.04.2022/Английский язык "Устная часть"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12.04.2022/КЕГЭ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4463658"/>
                  </a:ext>
                </a:extLst>
              </a:tr>
              <a:tr h="3057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Кинельское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214657"/>
                  </a:ext>
                </a:extLst>
              </a:tr>
              <a:tr h="3057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Западное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2126401"/>
                  </a:ext>
                </a:extLst>
              </a:tr>
              <a:tr h="3057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Отрадненское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0991296"/>
                  </a:ext>
                </a:extLst>
              </a:tr>
              <a:tr h="3057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Северное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0011756"/>
                  </a:ext>
                </a:extLst>
              </a:tr>
              <a:tr h="3057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СВУ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3861297"/>
                  </a:ext>
                </a:extLst>
              </a:tr>
              <a:tr h="3057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СЗУ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4051791"/>
                  </a:ext>
                </a:extLst>
              </a:tr>
              <a:tr h="3057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Центральное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7240188"/>
                  </a:ext>
                </a:extLst>
              </a:tr>
              <a:tr h="3057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ЮВУ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6088567"/>
                  </a:ext>
                </a:extLst>
              </a:tr>
              <a:tr h="3057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ЮЗУ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5949911"/>
                  </a:ext>
                </a:extLst>
              </a:tr>
              <a:tr h="3057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Южное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4744543"/>
                  </a:ext>
                </a:extLst>
              </a:tr>
              <a:tr h="3057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Поволжское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4271410"/>
                  </a:ext>
                </a:extLst>
              </a:tr>
              <a:tr h="3057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Тольяттинское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3724707"/>
                  </a:ext>
                </a:extLst>
              </a:tr>
              <a:tr h="3057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Самарское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0657397"/>
                  </a:ext>
                </a:extLst>
              </a:tr>
            </a:tbl>
          </a:graphicData>
        </a:graphic>
      </p:graphicFrame>
      <p:sp>
        <p:nvSpPr>
          <p:cNvPr id="21" name="Скругленный прямоугольник 20"/>
          <p:cNvSpPr/>
          <p:nvPr/>
        </p:nvSpPr>
        <p:spPr>
          <a:xfrm>
            <a:off x="5917511" y="895572"/>
            <a:ext cx="3677265" cy="102479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Техническая подготовка и контроль технической готовности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100% ППЭ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5909845" y="2276535"/>
            <a:ext cx="3677265" cy="102479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Экзамены успешно начались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до 11:00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5917511" y="3534885"/>
            <a:ext cx="3677265" cy="102479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Экзамены завершены</a:t>
            </a:r>
            <a:endParaRPr lang="ru-RU" dirty="0"/>
          </a:p>
        </p:txBody>
      </p:sp>
      <p:sp>
        <p:nvSpPr>
          <p:cNvPr id="35" name="Овал 34"/>
          <p:cNvSpPr/>
          <p:nvPr/>
        </p:nvSpPr>
        <p:spPr>
          <a:xfrm>
            <a:off x="9922941" y="1079056"/>
            <a:ext cx="622169" cy="548214"/>
          </a:xfrm>
          <a:prstGeom prst="ellipse">
            <a:avLst/>
          </a:prstGeom>
          <a:blipFill rotWithShape="1">
            <a:blip r:embed="rId6"/>
            <a:stretch>
              <a:fillRect/>
            </a:stretch>
          </a:blipFill>
        </p:spPr>
        <p:style>
          <a:lnRef idx="1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40000"/>
              <a:alpha val="90000"/>
              <a:hueOff val="-6159796"/>
              <a:satOff val="-10680"/>
              <a:lumOff val="-1074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6" name="Овал 35"/>
          <p:cNvSpPr/>
          <p:nvPr/>
        </p:nvSpPr>
        <p:spPr>
          <a:xfrm>
            <a:off x="10065494" y="3712301"/>
            <a:ext cx="622169" cy="548214"/>
          </a:xfrm>
          <a:prstGeom prst="ellipse">
            <a:avLst/>
          </a:prstGeom>
          <a:blipFill rotWithShape="1">
            <a:blip r:embed="rId6"/>
            <a:stretch>
              <a:fillRect/>
            </a:stretch>
          </a:blipFill>
        </p:spPr>
        <p:style>
          <a:lnRef idx="1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40000"/>
              <a:alpha val="90000"/>
              <a:hueOff val="-6159796"/>
              <a:satOff val="-10680"/>
              <a:lumOff val="-1074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7" name="Скругленный прямоугольник 36"/>
          <p:cNvSpPr/>
          <p:nvPr/>
        </p:nvSpPr>
        <p:spPr>
          <a:xfrm>
            <a:off x="5917511" y="4812963"/>
            <a:ext cx="3677265" cy="102479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Материалы переданы в РЦОИ</a:t>
            </a:r>
            <a:endParaRPr lang="ru-RU" dirty="0"/>
          </a:p>
        </p:txBody>
      </p:sp>
      <p:sp>
        <p:nvSpPr>
          <p:cNvPr id="38" name="Овал 37"/>
          <p:cNvSpPr/>
          <p:nvPr/>
        </p:nvSpPr>
        <p:spPr>
          <a:xfrm>
            <a:off x="10094989" y="5046141"/>
            <a:ext cx="622169" cy="548214"/>
          </a:xfrm>
          <a:prstGeom prst="ellipse">
            <a:avLst/>
          </a:prstGeom>
          <a:blipFill rotWithShape="1">
            <a:blip r:embed="rId6"/>
            <a:stretch>
              <a:fillRect/>
            </a:stretch>
          </a:blipFill>
        </p:spPr>
        <p:style>
          <a:lnRef idx="1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40000"/>
              <a:alpha val="90000"/>
              <a:hueOff val="-6159796"/>
              <a:satOff val="-10680"/>
              <a:lumOff val="-1074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98497" y="2462833"/>
            <a:ext cx="285105" cy="652202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10094989" y="2379597"/>
            <a:ext cx="17283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ППЭ 015 (11:04)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0094989" y="2648903"/>
            <a:ext cx="17283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rgbClr val="FF0000"/>
                </a:solidFill>
              </a:rPr>
              <a:t>ППЭ 058 (11:07)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7911168" y="294200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rgbClr val="FF0000"/>
                </a:solidFill>
              </a:rPr>
              <a:t>ППЭ 020 (12:52)</a:t>
            </a:r>
          </a:p>
          <a:p>
            <a:pPr algn="ctr"/>
            <a:endParaRPr lang="ru-RU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10234025" y="2090068"/>
            <a:ext cx="12362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30.03.2022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84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8"/>
          <p:cNvGrpSpPr>
            <a:grpSpLocks/>
          </p:cNvGrpSpPr>
          <p:nvPr/>
        </p:nvGrpSpPr>
        <p:grpSpPr bwMode="auto">
          <a:xfrm>
            <a:off x="8465" y="3177"/>
            <a:ext cx="12183536" cy="758779"/>
            <a:chOff x="6350" y="3664"/>
            <a:chExt cx="9137652" cy="761079"/>
          </a:xfrm>
        </p:grpSpPr>
        <p:sp>
          <p:nvSpPr>
            <p:cNvPr id="7" name="Прямоугольник 23"/>
            <p:cNvSpPr/>
            <p:nvPr/>
          </p:nvSpPr>
          <p:spPr>
            <a:xfrm>
              <a:off x="3344160" y="105266"/>
              <a:ext cx="5799842" cy="608025"/>
            </a:xfrm>
            <a:custGeom>
              <a:avLst/>
              <a:gdLst>
                <a:gd name="connsiteX0" fmla="*/ 0 w 7827189"/>
                <a:gd name="connsiteY0" fmla="*/ 0 h 1012634"/>
                <a:gd name="connsiteX1" fmla="*/ 7827189 w 7827189"/>
                <a:gd name="connsiteY1" fmla="*/ 0 h 1012634"/>
                <a:gd name="connsiteX2" fmla="*/ 7827189 w 7827189"/>
                <a:gd name="connsiteY2" fmla="*/ 1012634 h 1012634"/>
                <a:gd name="connsiteX3" fmla="*/ 0 w 7827189"/>
                <a:gd name="connsiteY3" fmla="*/ 1012634 h 1012634"/>
                <a:gd name="connsiteX4" fmla="*/ 0 w 7827189"/>
                <a:gd name="connsiteY4" fmla="*/ 0 h 1012634"/>
                <a:gd name="connsiteX0" fmla="*/ 577970 w 7827189"/>
                <a:gd name="connsiteY0" fmla="*/ 0 h 1012634"/>
                <a:gd name="connsiteX1" fmla="*/ 7827189 w 7827189"/>
                <a:gd name="connsiteY1" fmla="*/ 0 h 1012634"/>
                <a:gd name="connsiteX2" fmla="*/ 7827189 w 7827189"/>
                <a:gd name="connsiteY2" fmla="*/ 1012634 h 1012634"/>
                <a:gd name="connsiteX3" fmla="*/ 0 w 7827189"/>
                <a:gd name="connsiteY3" fmla="*/ 1012634 h 1012634"/>
                <a:gd name="connsiteX4" fmla="*/ 577970 w 7827189"/>
                <a:gd name="connsiteY4" fmla="*/ 0 h 1012634"/>
                <a:gd name="connsiteX0" fmla="*/ 560717 w 7827189"/>
                <a:gd name="connsiteY0" fmla="*/ 0 h 1047140"/>
                <a:gd name="connsiteX1" fmla="*/ 7827189 w 7827189"/>
                <a:gd name="connsiteY1" fmla="*/ 34506 h 1047140"/>
                <a:gd name="connsiteX2" fmla="*/ 7827189 w 7827189"/>
                <a:gd name="connsiteY2" fmla="*/ 1047140 h 1047140"/>
                <a:gd name="connsiteX3" fmla="*/ 0 w 7827189"/>
                <a:gd name="connsiteY3" fmla="*/ 1047140 h 1047140"/>
                <a:gd name="connsiteX4" fmla="*/ 560717 w 7827189"/>
                <a:gd name="connsiteY4" fmla="*/ 0 h 1047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27189" h="1047140">
                  <a:moveTo>
                    <a:pt x="560717" y="0"/>
                  </a:moveTo>
                  <a:lnTo>
                    <a:pt x="7827189" y="34506"/>
                  </a:lnTo>
                  <a:lnTo>
                    <a:pt x="7827189" y="1047140"/>
                  </a:lnTo>
                  <a:lnTo>
                    <a:pt x="0" y="1047140"/>
                  </a:lnTo>
                  <a:lnTo>
                    <a:pt x="560717" y="0"/>
                  </a:lnTo>
                  <a:close/>
                </a:path>
              </a:pathLst>
            </a:custGeom>
            <a:solidFill>
              <a:srgbClr val="0C549E"/>
            </a:solidFill>
            <a:ln>
              <a:solidFill>
                <a:srgbClr val="0C54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9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Проблемные ситуации при проведении тренировочных мероприятий</a:t>
              </a:r>
              <a:endParaRPr lang="ru-RU" sz="1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8" name="Группа 29"/>
            <p:cNvGrpSpPr>
              <a:grpSpLocks/>
            </p:cNvGrpSpPr>
            <p:nvPr/>
          </p:nvGrpSpPr>
          <p:grpSpPr bwMode="auto">
            <a:xfrm>
              <a:off x="6350" y="3664"/>
              <a:ext cx="9137650" cy="761079"/>
              <a:chOff x="-17879" y="1413149"/>
              <a:chExt cx="9196386" cy="1311748"/>
            </a:xfrm>
          </p:grpSpPr>
          <p:sp>
            <p:nvSpPr>
              <p:cNvPr id="9" name="Полилиния 8"/>
              <p:cNvSpPr/>
              <p:nvPr/>
            </p:nvSpPr>
            <p:spPr>
              <a:xfrm>
                <a:off x="3289370" y="1435038"/>
                <a:ext cx="503277" cy="1231276"/>
              </a:xfrm>
              <a:custGeom>
                <a:avLst/>
                <a:gdLst>
                  <a:gd name="connsiteX0" fmla="*/ 621102 w 621102"/>
                  <a:gd name="connsiteY0" fmla="*/ 0 h 1155940"/>
                  <a:gd name="connsiteX1" fmla="*/ 0 w 621102"/>
                  <a:gd name="connsiteY1" fmla="*/ 1155940 h 1155940"/>
                  <a:gd name="connsiteX2" fmla="*/ 0 w 621102"/>
                  <a:gd name="connsiteY2" fmla="*/ 1155940 h 1155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21102" h="1155940">
                    <a:moveTo>
                      <a:pt x="621102" y="0"/>
                    </a:moveTo>
                    <a:lnTo>
                      <a:pt x="0" y="1155940"/>
                    </a:lnTo>
                    <a:lnTo>
                      <a:pt x="0" y="1155940"/>
                    </a:lnTo>
                  </a:path>
                </a:pathLst>
              </a:custGeom>
              <a:noFill/>
              <a:ln w="28575">
                <a:solidFill>
                  <a:srgbClr val="0C549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600"/>
              </a:p>
            </p:txBody>
          </p:sp>
          <p:sp>
            <p:nvSpPr>
              <p:cNvPr id="10" name="Полилиния 9"/>
              <p:cNvSpPr/>
              <p:nvPr/>
            </p:nvSpPr>
            <p:spPr>
              <a:xfrm>
                <a:off x="3779866" y="1413149"/>
                <a:ext cx="5398642" cy="79350"/>
              </a:xfrm>
              <a:custGeom>
                <a:avLst/>
                <a:gdLst>
                  <a:gd name="connsiteX0" fmla="*/ 0 w 7349706"/>
                  <a:gd name="connsiteY0" fmla="*/ 0 h 0"/>
                  <a:gd name="connsiteX1" fmla="*/ 7349706 w 7349706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349706">
                    <a:moveTo>
                      <a:pt x="0" y="0"/>
                    </a:moveTo>
                    <a:lnTo>
                      <a:pt x="7349706" y="0"/>
                    </a:lnTo>
                  </a:path>
                </a:pathLst>
              </a:custGeom>
              <a:noFill/>
              <a:ln w="28575">
                <a:solidFill>
                  <a:srgbClr val="0C549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600"/>
              </a:p>
            </p:txBody>
          </p:sp>
          <p:sp>
            <p:nvSpPr>
              <p:cNvPr id="11" name="Полилиния 10"/>
              <p:cNvSpPr/>
              <p:nvPr/>
            </p:nvSpPr>
            <p:spPr>
              <a:xfrm>
                <a:off x="-17878" y="2628008"/>
                <a:ext cx="3307248" cy="95767"/>
              </a:xfrm>
              <a:custGeom>
                <a:avLst/>
                <a:gdLst>
                  <a:gd name="connsiteX0" fmla="*/ 1233578 w 1233578"/>
                  <a:gd name="connsiteY0" fmla="*/ 0 h 0"/>
                  <a:gd name="connsiteX1" fmla="*/ 0 w 1233578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33578">
                    <a:moveTo>
                      <a:pt x="1233578" y="0"/>
                    </a:moveTo>
                    <a:lnTo>
                      <a:pt x="0" y="0"/>
                    </a:lnTo>
                  </a:path>
                </a:pathLst>
              </a:custGeom>
              <a:noFill/>
              <a:ln w="28575">
                <a:solidFill>
                  <a:srgbClr val="0C549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600"/>
              </a:p>
            </p:txBody>
          </p:sp>
        </p:grpSp>
      </p:grpSp>
      <p:pic>
        <p:nvPicPr>
          <p:cNvPr id="12" name="Picture 2" descr="Герб Самарской области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22" y="34653"/>
            <a:ext cx="567643" cy="618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Блок-схема: процесс 12"/>
          <p:cNvSpPr/>
          <p:nvPr/>
        </p:nvSpPr>
        <p:spPr bwMode="auto">
          <a:xfrm>
            <a:off x="0" y="6679151"/>
            <a:ext cx="12192000" cy="178850"/>
          </a:xfrm>
          <a:prstGeom prst="flowChartProcess">
            <a:avLst/>
          </a:prstGeom>
          <a:gradFill flip="none" rotWithShape="1">
            <a:gsLst>
              <a:gs pos="0">
                <a:srgbClr val="0C549E">
                  <a:shade val="30000"/>
                  <a:satMod val="115000"/>
                </a:srgbClr>
              </a:gs>
              <a:gs pos="50000">
                <a:srgbClr val="0C549E">
                  <a:shade val="67500"/>
                  <a:satMod val="115000"/>
                </a:srgbClr>
              </a:gs>
              <a:gs pos="100000">
                <a:srgbClr val="0C549E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/>
          </a:p>
        </p:txBody>
      </p:sp>
      <p:graphicFrame>
        <p:nvGraphicFramePr>
          <p:cNvPr id="24" name="Схема 23"/>
          <p:cNvGraphicFramePr/>
          <p:nvPr>
            <p:extLst>
              <p:ext uri="{D42A27DB-BD31-4B8C-83A1-F6EECF244321}">
                <p14:modId xmlns:p14="http://schemas.microsoft.com/office/powerpoint/2010/main" val="3289099642"/>
              </p:ext>
            </p:extLst>
          </p:nvPr>
        </p:nvGraphicFramePr>
        <p:xfrm>
          <a:off x="253443" y="393868"/>
          <a:ext cx="11682918" cy="32604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35" name="Рисунок 3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890" y="3451962"/>
            <a:ext cx="285105" cy="546070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28731" y="3537618"/>
            <a:ext cx="285105" cy="546070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354930" y="3545586"/>
            <a:ext cx="27974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Перед началом экзамена убедиться в работоспособности </a:t>
            </a:r>
            <a:r>
              <a:rPr lang="en-US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CD-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привода- дисковод читает </a:t>
            </a:r>
            <a:r>
              <a:rPr lang="en-US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CD-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диски вне станции. </a:t>
            </a:r>
            <a:endParaRPr lang="ru-RU" b="1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571669" y="3464083"/>
            <a:ext cx="250845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На этапе контроля технической </a:t>
            </a:r>
            <a:endParaRPr lang="ru-RU" b="1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готовности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необходимо убедиться в наличии тонера в картриджах во всех аудиториях. При необходимости – выполнить замену картриджа</a:t>
            </a: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53607" y="3482260"/>
            <a:ext cx="285105" cy="546070"/>
          </a:xfrm>
          <a:prstGeom prst="rect">
            <a:avLst/>
          </a:prstGeom>
        </p:spPr>
      </p:pic>
      <p:sp>
        <p:nvSpPr>
          <p:cNvPr id="43" name="Прямоугольник 42"/>
          <p:cNvSpPr/>
          <p:nvPr/>
        </p:nvSpPr>
        <p:spPr>
          <a:xfrm>
            <a:off x="6538712" y="3523927"/>
            <a:ext cx="250845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При проведении экзамена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по иностранному языку «Устная часть» для экспорта ответов необходимо использовать </a:t>
            </a:r>
            <a:r>
              <a:rPr lang="ru-RU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флеш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-накопитель </a:t>
            </a:r>
            <a:r>
              <a:rPr lang="en-US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USB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3.0</a:t>
            </a:r>
            <a:endParaRPr lang="ru-RU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9670841" y="3552097"/>
            <a:ext cx="2408073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Необходимо определить четкую схему распределения членов ГЭК по аудиториям, при необходимости увеличить количество членов ГЭК на ППЭ. 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Особое внимание на экзамене КЕГЭ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285350" y="3517326"/>
            <a:ext cx="285105" cy="546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22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8"/>
          <p:cNvGrpSpPr>
            <a:grpSpLocks/>
          </p:cNvGrpSpPr>
          <p:nvPr/>
        </p:nvGrpSpPr>
        <p:grpSpPr bwMode="auto">
          <a:xfrm>
            <a:off x="8465" y="3177"/>
            <a:ext cx="12183536" cy="758779"/>
            <a:chOff x="6350" y="3664"/>
            <a:chExt cx="9137652" cy="761079"/>
          </a:xfrm>
        </p:grpSpPr>
        <p:sp>
          <p:nvSpPr>
            <p:cNvPr id="7" name="Прямоугольник 23"/>
            <p:cNvSpPr/>
            <p:nvPr/>
          </p:nvSpPr>
          <p:spPr>
            <a:xfrm>
              <a:off x="3344160" y="105266"/>
              <a:ext cx="5799842" cy="608025"/>
            </a:xfrm>
            <a:custGeom>
              <a:avLst/>
              <a:gdLst>
                <a:gd name="connsiteX0" fmla="*/ 0 w 7827189"/>
                <a:gd name="connsiteY0" fmla="*/ 0 h 1012634"/>
                <a:gd name="connsiteX1" fmla="*/ 7827189 w 7827189"/>
                <a:gd name="connsiteY1" fmla="*/ 0 h 1012634"/>
                <a:gd name="connsiteX2" fmla="*/ 7827189 w 7827189"/>
                <a:gd name="connsiteY2" fmla="*/ 1012634 h 1012634"/>
                <a:gd name="connsiteX3" fmla="*/ 0 w 7827189"/>
                <a:gd name="connsiteY3" fmla="*/ 1012634 h 1012634"/>
                <a:gd name="connsiteX4" fmla="*/ 0 w 7827189"/>
                <a:gd name="connsiteY4" fmla="*/ 0 h 1012634"/>
                <a:gd name="connsiteX0" fmla="*/ 577970 w 7827189"/>
                <a:gd name="connsiteY0" fmla="*/ 0 h 1012634"/>
                <a:gd name="connsiteX1" fmla="*/ 7827189 w 7827189"/>
                <a:gd name="connsiteY1" fmla="*/ 0 h 1012634"/>
                <a:gd name="connsiteX2" fmla="*/ 7827189 w 7827189"/>
                <a:gd name="connsiteY2" fmla="*/ 1012634 h 1012634"/>
                <a:gd name="connsiteX3" fmla="*/ 0 w 7827189"/>
                <a:gd name="connsiteY3" fmla="*/ 1012634 h 1012634"/>
                <a:gd name="connsiteX4" fmla="*/ 577970 w 7827189"/>
                <a:gd name="connsiteY4" fmla="*/ 0 h 1012634"/>
                <a:gd name="connsiteX0" fmla="*/ 560717 w 7827189"/>
                <a:gd name="connsiteY0" fmla="*/ 0 h 1047140"/>
                <a:gd name="connsiteX1" fmla="*/ 7827189 w 7827189"/>
                <a:gd name="connsiteY1" fmla="*/ 34506 h 1047140"/>
                <a:gd name="connsiteX2" fmla="*/ 7827189 w 7827189"/>
                <a:gd name="connsiteY2" fmla="*/ 1047140 h 1047140"/>
                <a:gd name="connsiteX3" fmla="*/ 0 w 7827189"/>
                <a:gd name="connsiteY3" fmla="*/ 1047140 h 1047140"/>
                <a:gd name="connsiteX4" fmla="*/ 560717 w 7827189"/>
                <a:gd name="connsiteY4" fmla="*/ 0 h 1047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27189" h="1047140">
                  <a:moveTo>
                    <a:pt x="560717" y="0"/>
                  </a:moveTo>
                  <a:lnTo>
                    <a:pt x="7827189" y="34506"/>
                  </a:lnTo>
                  <a:lnTo>
                    <a:pt x="7827189" y="1047140"/>
                  </a:lnTo>
                  <a:lnTo>
                    <a:pt x="0" y="1047140"/>
                  </a:lnTo>
                  <a:lnTo>
                    <a:pt x="560717" y="0"/>
                  </a:lnTo>
                  <a:close/>
                </a:path>
              </a:pathLst>
            </a:custGeom>
            <a:solidFill>
              <a:srgbClr val="0C549E"/>
            </a:solidFill>
            <a:ln>
              <a:solidFill>
                <a:srgbClr val="0C54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altLang="ru-RU" sz="2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ru-RU" altLang="ru-RU" sz="2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Подготовка к  КЕГЭ 27.04.2022</a:t>
              </a:r>
              <a:endPara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8" name="Группа 29"/>
            <p:cNvGrpSpPr>
              <a:grpSpLocks/>
            </p:cNvGrpSpPr>
            <p:nvPr/>
          </p:nvGrpSpPr>
          <p:grpSpPr bwMode="auto">
            <a:xfrm>
              <a:off x="6350" y="3664"/>
              <a:ext cx="9137650" cy="761079"/>
              <a:chOff x="-17879" y="1413149"/>
              <a:chExt cx="9196386" cy="1311748"/>
            </a:xfrm>
          </p:grpSpPr>
          <p:sp>
            <p:nvSpPr>
              <p:cNvPr id="9" name="Полилиния 8"/>
              <p:cNvSpPr/>
              <p:nvPr/>
            </p:nvSpPr>
            <p:spPr>
              <a:xfrm>
                <a:off x="3289370" y="1435038"/>
                <a:ext cx="503277" cy="1231276"/>
              </a:xfrm>
              <a:custGeom>
                <a:avLst/>
                <a:gdLst>
                  <a:gd name="connsiteX0" fmla="*/ 621102 w 621102"/>
                  <a:gd name="connsiteY0" fmla="*/ 0 h 1155940"/>
                  <a:gd name="connsiteX1" fmla="*/ 0 w 621102"/>
                  <a:gd name="connsiteY1" fmla="*/ 1155940 h 1155940"/>
                  <a:gd name="connsiteX2" fmla="*/ 0 w 621102"/>
                  <a:gd name="connsiteY2" fmla="*/ 1155940 h 1155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21102" h="1155940">
                    <a:moveTo>
                      <a:pt x="621102" y="0"/>
                    </a:moveTo>
                    <a:lnTo>
                      <a:pt x="0" y="1155940"/>
                    </a:lnTo>
                    <a:lnTo>
                      <a:pt x="0" y="1155940"/>
                    </a:lnTo>
                  </a:path>
                </a:pathLst>
              </a:custGeom>
              <a:noFill/>
              <a:ln w="28575">
                <a:solidFill>
                  <a:srgbClr val="0C549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600"/>
              </a:p>
            </p:txBody>
          </p:sp>
          <p:sp>
            <p:nvSpPr>
              <p:cNvPr id="10" name="Полилиния 9"/>
              <p:cNvSpPr/>
              <p:nvPr/>
            </p:nvSpPr>
            <p:spPr>
              <a:xfrm>
                <a:off x="3779866" y="1413149"/>
                <a:ext cx="5398642" cy="79350"/>
              </a:xfrm>
              <a:custGeom>
                <a:avLst/>
                <a:gdLst>
                  <a:gd name="connsiteX0" fmla="*/ 0 w 7349706"/>
                  <a:gd name="connsiteY0" fmla="*/ 0 h 0"/>
                  <a:gd name="connsiteX1" fmla="*/ 7349706 w 7349706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349706">
                    <a:moveTo>
                      <a:pt x="0" y="0"/>
                    </a:moveTo>
                    <a:lnTo>
                      <a:pt x="7349706" y="0"/>
                    </a:lnTo>
                  </a:path>
                </a:pathLst>
              </a:custGeom>
              <a:noFill/>
              <a:ln w="28575">
                <a:solidFill>
                  <a:srgbClr val="0C549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600"/>
              </a:p>
            </p:txBody>
          </p:sp>
          <p:sp>
            <p:nvSpPr>
              <p:cNvPr id="11" name="Полилиния 10"/>
              <p:cNvSpPr/>
              <p:nvPr/>
            </p:nvSpPr>
            <p:spPr>
              <a:xfrm>
                <a:off x="-17878" y="2628008"/>
                <a:ext cx="3307248" cy="95767"/>
              </a:xfrm>
              <a:custGeom>
                <a:avLst/>
                <a:gdLst>
                  <a:gd name="connsiteX0" fmla="*/ 1233578 w 1233578"/>
                  <a:gd name="connsiteY0" fmla="*/ 0 h 0"/>
                  <a:gd name="connsiteX1" fmla="*/ 0 w 1233578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33578">
                    <a:moveTo>
                      <a:pt x="1233578" y="0"/>
                    </a:moveTo>
                    <a:lnTo>
                      <a:pt x="0" y="0"/>
                    </a:lnTo>
                  </a:path>
                </a:pathLst>
              </a:custGeom>
              <a:noFill/>
              <a:ln w="28575">
                <a:solidFill>
                  <a:srgbClr val="0C549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600"/>
              </a:p>
            </p:txBody>
          </p:sp>
        </p:grpSp>
      </p:grpSp>
      <p:pic>
        <p:nvPicPr>
          <p:cNvPr id="12" name="Picture 2" descr="Герб Самарской области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22" y="34653"/>
            <a:ext cx="567643" cy="618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Блок-схема: процесс 12"/>
          <p:cNvSpPr/>
          <p:nvPr/>
        </p:nvSpPr>
        <p:spPr bwMode="auto">
          <a:xfrm>
            <a:off x="0" y="6679151"/>
            <a:ext cx="12192000" cy="178850"/>
          </a:xfrm>
          <a:prstGeom prst="flowChartProcess">
            <a:avLst/>
          </a:prstGeom>
          <a:gradFill flip="none" rotWithShape="1">
            <a:gsLst>
              <a:gs pos="0">
                <a:srgbClr val="0C549E">
                  <a:shade val="30000"/>
                  <a:satMod val="115000"/>
                </a:srgbClr>
              </a:gs>
              <a:gs pos="50000">
                <a:srgbClr val="0C549E">
                  <a:shade val="67500"/>
                  <a:satMod val="115000"/>
                </a:srgbClr>
              </a:gs>
              <a:gs pos="100000">
                <a:srgbClr val="0C549E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/>
          </a:p>
        </p:txBody>
      </p:sp>
      <p:graphicFrame>
        <p:nvGraphicFramePr>
          <p:cNvPr id="25" name="Схема 24"/>
          <p:cNvGraphicFramePr/>
          <p:nvPr>
            <p:extLst>
              <p:ext uri="{D42A27DB-BD31-4B8C-83A1-F6EECF244321}">
                <p14:modId xmlns:p14="http://schemas.microsoft.com/office/powerpoint/2010/main" val="856051087"/>
              </p:ext>
            </p:extLst>
          </p:nvPr>
        </p:nvGraphicFramePr>
        <p:xfrm>
          <a:off x="3400509" y="466986"/>
          <a:ext cx="8516187" cy="61615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26" name="Рисунок 2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82515" y="2254913"/>
            <a:ext cx="1151681" cy="1134745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960105" y="705911"/>
            <a:ext cx="1358977" cy="1449575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1940" y="2306391"/>
            <a:ext cx="1318141" cy="121198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5522" y="4423718"/>
            <a:ext cx="3344439" cy="1678192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36576" y="813833"/>
            <a:ext cx="1273730" cy="1020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40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10846</TotalTime>
  <Words>353</Words>
  <Application>Microsoft Office PowerPoint</Application>
  <PresentationFormat>Широкоэкранный</PresentationFormat>
  <Paragraphs>95</Paragraphs>
  <Slides>4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Igor Piskeev</dc:creator>
  <cp:lastModifiedBy>Анастасия В. Пинчук</cp:lastModifiedBy>
  <cp:revision>718</cp:revision>
  <cp:lastPrinted>2020-12-01T10:43:10Z</cp:lastPrinted>
  <dcterms:created xsi:type="dcterms:W3CDTF">2019-09-29T04:50:09Z</dcterms:created>
  <dcterms:modified xsi:type="dcterms:W3CDTF">2022-04-20T19:50:37Z</dcterms:modified>
</cp:coreProperties>
</file>