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20" r:id="rId2"/>
    <p:sldId id="334" r:id="rId3"/>
    <p:sldId id="335" r:id="rId4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орнилина" initials="КВ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3A"/>
    <a:srgbClr val="EA6B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9884" autoAdjust="0"/>
  </p:normalViewPr>
  <p:slideViewPr>
    <p:cSldViewPr snapToGrid="0">
      <p:cViewPr varScale="1">
        <p:scale>
          <a:sx n="121" d="100"/>
          <a:sy n="121" d="100"/>
        </p:scale>
        <p:origin x="60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12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3F04D-B387-4768-89B5-F4049C0C795A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12879-EBC8-4BD6-B197-DA9DDED6C3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83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075B-659B-4456-9984-3EBA3C123B78}" type="datetime1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81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89FD-B7F8-41CF-A559-9D08B5A88742}" type="datetime1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14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188F-394D-4792-B1AE-2BF79F98E077}" type="datetime1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40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3FAE-3856-4007-9C0C-4B20F59C9E61}" type="datetime1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8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F87-C29D-4313-A046-381A26327476}" type="datetime1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41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75EC-31AD-422A-A36A-B1719DF833CD}" type="datetime1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59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8077-79D8-4D31-A08F-C8AB8FB1A7A0}" type="datetime1">
              <a:rPr lang="ru-RU" smtClean="0"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19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A74-37EE-463C-A723-A08A1653D260}" type="datetime1">
              <a:rPr lang="ru-RU" smtClean="0"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4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9332-A66E-4520-833C-D8005DA73861}" type="datetime1">
              <a:rPr lang="ru-RU" smtClean="0"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86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A90B-EE28-415B-927C-6E3C91000335}" type="datetime1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61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233-C289-4060-BF6E-9C8B971A2092}" type="datetime1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33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9721A-1338-494C-BC55-D40E3BB31345}" type="datetime1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D4658-2238-4D71-BC42-9D63677F7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68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10"/>
          <p:cNvSpPr txBox="1">
            <a:spLocks/>
          </p:cNvSpPr>
          <p:nvPr/>
        </p:nvSpPr>
        <p:spPr>
          <a:xfrm>
            <a:off x="797712" y="1819275"/>
            <a:ext cx="11258551" cy="2878290"/>
          </a:xfrm>
          <a:prstGeom prst="rect">
            <a:avLst/>
          </a:prstGeom>
        </p:spPr>
        <p:txBody>
          <a:bodyPr wrap="square" spcCol="0" anchor="ctr">
            <a:normAutofit/>
          </a:bodyPr>
          <a:lstStyle/>
          <a:p>
            <a:pPr algn="ctr" latinLnBrk="1">
              <a:defRPr/>
            </a:pPr>
            <a:r>
              <a:rPr lang="ru-RU" sz="3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Работа предметных комиссий ЕГЭ </a:t>
            </a:r>
          </a:p>
          <a:p>
            <a:pPr algn="ctr" latinLnBrk="1">
              <a:defRPr/>
            </a:pPr>
            <a:r>
              <a:rPr lang="ru-RU" sz="3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2022 году</a:t>
            </a:r>
            <a:endParaRPr lang="ru-RU" sz="3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9629" y="0"/>
            <a:ext cx="4572000" cy="1709737"/>
          </a:xfrm>
          <a:noFill/>
        </p:spPr>
      </p:pic>
    </p:spTree>
    <p:extLst>
      <p:ext uri="{BB962C8B-B14F-4D97-AF65-F5344CB8AC3E}">
        <p14:creationId xmlns:p14="http://schemas.microsoft.com/office/powerpoint/2010/main" val="137696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8"/>
          <p:cNvGrpSpPr>
            <a:grpSpLocks/>
          </p:cNvGrpSpPr>
          <p:nvPr/>
        </p:nvGrpSpPr>
        <p:grpSpPr bwMode="auto">
          <a:xfrm>
            <a:off x="0" y="0"/>
            <a:ext cx="12192000" cy="6854824"/>
            <a:chOff x="1" y="3664"/>
            <a:chExt cx="9144000" cy="6875601"/>
          </a:xfrm>
        </p:grpSpPr>
        <p:sp>
          <p:nvSpPr>
            <p:cNvPr id="7" name="Прямоугольник 23"/>
            <p:cNvSpPr/>
            <p:nvPr/>
          </p:nvSpPr>
          <p:spPr>
            <a:xfrm>
              <a:off x="3419476" y="105266"/>
              <a:ext cx="5702300" cy="608025"/>
            </a:xfrm>
            <a:custGeom>
              <a:avLst/>
              <a:gdLst>
                <a:gd name="connsiteX0" fmla="*/ 0 w 7827189"/>
                <a:gd name="connsiteY0" fmla="*/ 0 h 1012634"/>
                <a:gd name="connsiteX1" fmla="*/ 7827189 w 7827189"/>
                <a:gd name="connsiteY1" fmla="*/ 0 h 1012634"/>
                <a:gd name="connsiteX2" fmla="*/ 7827189 w 7827189"/>
                <a:gd name="connsiteY2" fmla="*/ 1012634 h 1012634"/>
                <a:gd name="connsiteX3" fmla="*/ 0 w 7827189"/>
                <a:gd name="connsiteY3" fmla="*/ 1012634 h 1012634"/>
                <a:gd name="connsiteX4" fmla="*/ 0 w 7827189"/>
                <a:gd name="connsiteY4" fmla="*/ 0 h 1012634"/>
                <a:gd name="connsiteX0" fmla="*/ 577970 w 7827189"/>
                <a:gd name="connsiteY0" fmla="*/ 0 h 1012634"/>
                <a:gd name="connsiteX1" fmla="*/ 7827189 w 7827189"/>
                <a:gd name="connsiteY1" fmla="*/ 0 h 1012634"/>
                <a:gd name="connsiteX2" fmla="*/ 7827189 w 7827189"/>
                <a:gd name="connsiteY2" fmla="*/ 1012634 h 1012634"/>
                <a:gd name="connsiteX3" fmla="*/ 0 w 7827189"/>
                <a:gd name="connsiteY3" fmla="*/ 1012634 h 1012634"/>
                <a:gd name="connsiteX4" fmla="*/ 577970 w 7827189"/>
                <a:gd name="connsiteY4" fmla="*/ 0 h 1012634"/>
                <a:gd name="connsiteX0" fmla="*/ 560717 w 7827189"/>
                <a:gd name="connsiteY0" fmla="*/ 0 h 1047140"/>
                <a:gd name="connsiteX1" fmla="*/ 7827189 w 7827189"/>
                <a:gd name="connsiteY1" fmla="*/ 34506 h 1047140"/>
                <a:gd name="connsiteX2" fmla="*/ 7827189 w 7827189"/>
                <a:gd name="connsiteY2" fmla="*/ 1047140 h 1047140"/>
                <a:gd name="connsiteX3" fmla="*/ 0 w 7827189"/>
                <a:gd name="connsiteY3" fmla="*/ 1047140 h 1047140"/>
                <a:gd name="connsiteX4" fmla="*/ 560717 w 7827189"/>
                <a:gd name="connsiteY4" fmla="*/ 0 h 104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27189" h="1047140">
                  <a:moveTo>
                    <a:pt x="560717" y="0"/>
                  </a:moveTo>
                  <a:lnTo>
                    <a:pt x="7827189" y="34506"/>
                  </a:lnTo>
                  <a:lnTo>
                    <a:pt x="7827189" y="1047140"/>
                  </a:lnTo>
                  <a:lnTo>
                    <a:pt x="0" y="1047140"/>
                  </a:lnTo>
                  <a:lnTo>
                    <a:pt x="560717" y="0"/>
                  </a:lnTo>
                  <a:close/>
                </a:path>
              </a:pathLst>
            </a:custGeom>
            <a:solidFill>
              <a:srgbClr val="0C549E"/>
            </a:solidFill>
            <a:ln>
              <a:solidFill>
                <a:srgbClr val="0C54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Группа 57"/>
            <p:cNvGrpSpPr>
              <a:grpSpLocks/>
            </p:cNvGrpSpPr>
            <p:nvPr/>
          </p:nvGrpSpPr>
          <p:grpSpPr bwMode="auto">
            <a:xfrm>
              <a:off x="1" y="3664"/>
              <a:ext cx="9144000" cy="6875601"/>
              <a:chOff x="1" y="3664"/>
              <a:chExt cx="9144000" cy="6875601"/>
            </a:xfrm>
          </p:grpSpPr>
          <p:sp>
            <p:nvSpPr>
              <p:cNvPr id="9" name="Блок-схема: процесс 8"/>
              <p:cNvSpPr/>
              <p:nvPr/>
            </p:nvSpPr>
            <p:spPr>
              <a:xfrm>
                <a:off x="1" y="6699873"/>
                <a:ext cx="9144000" cy="179392"/>
              </a:xfrm>
              <a:prstGeom prst="flowChartProcess">
                <a:avLst/>
              </a:prstGeom>
              <a:gradFill flip="none" rotWithShape="1">
                <a:gsLst>
                  <a:gs pos="0">
                    <a:srgbClr val="0C549E">
                      <a:shade val="30000"/>
                      <a:satMod val="115000"/>
                    </a:srgbClr>
                  </a:gs>
                  <a:gs pos="50000">
                    <a:srgbClr val="0C549E">
                      <a:shade val="67500"/>
                      <a:satMod val="115000"/>
                    </a:srgbClr>
                  </a:gs>
                  <a:gs pos="100000">
                    <a:srgbClr val="0C549E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grpSp>
            <p:nvGrpSpPr>
              <p:cNvPr id="10" name="Группа 29"/>
              <p:cNvGrpSpPr>
                <a:grpSpLocks/>
              </p:cNvGrpSpPr>
              <p:nvPr/>
            </p:nvGrpSpPr>
            <p:grpSpPr bwMode="auto">
              <a:xfrm>
                <a:off x="6350" y="3664"/>
                <a:ext cx="9137650" cy="761079"/>
                <a:chOff x="-17879" y="1413149"/>
                <a:chExt cx="9196386" cy="1311748"/>
              </a:xfrm>
            </p:grpSpPr>
            <p:sp>
              <p:nvSpPr>
                <p:cNvPr id="14" name="Полилиния 13"/>
                <p:cNvSpPr/>
                <p:nvPr/>
              </p:nvSpPr>
              <p:spPr>
                <a:xfrm>
                  <a:off x="3289370" y="1435038"/>
                  <a:ext cx="503277" cy="1231276"/>
                </a:xfrm>
                <a:custGeom>
                  <a:avLst/>
                  <a:gdLst>
                    <a:gd name="connsiteX0" fmla="*/ 621102 w 621102"/>
                    <a:gd name="connsiteY0" fmla="*/ 0 h 1155940"/>
                    <a:gd name="connsiteX1" fmla="*/ 0 w 621102"/>
                    <a:gd name="connsiteY1" fmla="*/ 1155940 h 1155940"/>
                    <a:gd name="connsiteX2" fmla="*/ 0 w 621102"/>
                    <a:gd name="connsiteY2" fmla="*/ 1155940 h 115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21102" h="1155940">
                      <a:moveTo>
                        <a:pt x="621102" y="0"/>
                      </a:moveTo>
                      <a:lnTo>
                        <a:pt x="0" y="1155940"/>
                      </a:lnTo>
                      <a:lnTo>
                        <a:pt x="0" y="1155940"/>
                      </a:lnTo>
                    </a:path>
                  </a:pathLst>
                </a:custGeom>
                <a:noFill/>
                <a:ln w="28575">
                  <a:solidFill>
                    <a:srgbClr val="0C549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15" name="Полилиния 14"/>
                <p:cNvSpPr/>
                <p:nvPr/>
              </p:nvSpPr>
              <p:spPr>
                <a:xfrm>
                  <a:off x="3779866" y="1413149"/>
                  <a:ext cx="5398642" cy="79350"/>
                </a:xfrm>
                <a:custGeom>
                  <a:avLst/>
                  <a:gdLst>
                    <a:gd name="connsiteX0" fmla="*/ 0 w 7349706"/>
                    <a:gd name="connsiteY0" fmla="*/ 0 h 0"/>
                    <a:gd name="connsiteX1" fmla="*/ 7349706 w 7349706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349706">
                      <a:moveTo>
                        <a:pt x="0" y="0"/>
                      </a:moveTo>
                      <a:lnTo>
                        <a:pt x="7349706" y="0"/>
                      </a:lnTo>
                    </a:path>
                  </a:pathLst>
                </a:custGeom>
                <a:noFill/>
                <a:ln w="28575">
                  <a:solidFill>
                    <a:srgbClr val="0C549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16" name="Полилиния 15"/>
                <p:cNvSpPr/>
                <p:nvPr/>
              </p:nvSpPr>
              <p:spPr>
                <a:xfrm>
                  <a:off x="-17878" y="2628008"/>
                  <a:ext cx="3307248" cy="95767"/>
                </a:xfrm>
                <a:custGeom>
                  <a:avLst/>
                  <a:gdLst>
                    <a:gd name="connsiteX0" fmla="*/ 1233578 w 1233578"/>
                    <a:gd name="connsiteY0" fmla="*/ 0 h 0"/>
                    <a:gd name="connsiteX1" fmla="*/ 0 w 1233578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33578">
                      <a:moveTo>
                        <a:pt x="123357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rgbClr val="0C549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3" name="Прямоугольник 12"/>
          <p:cNvSpPr/>
          <p:nvPr/>
        </p:nvSpPr>
        <p:spPr>
          <a:xfrm>
            <a:off x="5213743" y="21061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График </a:t>
            </a:r>
            <a:r>
              <a:rPr lang="ru-RU" sz="2400" dirty="0" smtClean="0">
                <a:solidFill>
                  <a:schemeClr val="bg1"/>
                </a:solidFill>
              </a:rPr>
              <a:t>проведения апробаци</a:t>
            </a:r>
            <a:r>
              <a:rPr lang="ru-RU" sz="2400" dirty="0" smtClean="0">
                <a:solidFill>
                  <a:schemeClr val="bg1"/>
                </a:solidFill>
              </a:rPr>
              <a:t>й в 2022 году</a:t>
            </a:r>
            <a:endParaRPr lang="ru-RU" sz="2400" dirty="0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470" y="45011"/>
            <a:ext cx="1731559" cy="647531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48120"/>
              </p:ext>
            </p:extLst>
          </p:nvPr>
        </p:nvGraphicFramePr>
        <p:xfrm>
          <a:off x="838200" y="1379472"/>
          <a:ext cx="10515599" cy="3962930"/>
        </p:xfrm>
        <a:graphic>
          <a:graphicData uri="http://schemas.openxmlformats.org/drawingml/2006/table">
            <a:tbl>
              <a:tblPr/>
              <a:tblGrid>
                <a:gridCol w="2094186">
                  <a:extLst>
                    <a:ext uri="{9D8B030D-6E8A-4147-A177-3AD203B41FA5}">
                      <a16:colId xmlns:a16="http://schemas.microsoft.com/office/drawing/2014/main" val="3284827144"/>
                    </a:ext>
                  </a:extLst>
                </a:gridCol>
                <a:gridCol w="1868214">
                  <a:extLst>
                    <a:ext uri="{9D8B030D-6E8A-4147-A177-3AD203B41FA5}">
                      <a16:colId xmlns:a16="http://schemas.microsoft.com/office/drawing/2014/main" val="183026682"/>
                    </a:ext>
                  </a:extLst>
                </a:gridCol>
                <a:gridCol w="1347952">
                  <a:extLst>
                    <a:ext uri="{9D8B030D-6E8A-4147-A177-3AD203B41FA5}">
                      <a16:colId xmlns:a16="http://schemas.microsoft.com/office/drawing/2014/main" val="4289572965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893706624"/>
                    </a:ext>
                  </a:extLst>
                </a:gridCol>
                <a:gridCol w="2966544">
                  <a:extLst>
                    <a:ext uri="{9D8B030D-6E8A-4147-A177-3AD203B41FA5}">
                      <a16:colId xmlns:a16="http://schemas.microsoft.com/office/drawing/2014/main" val="850261772"/>
                    </a:ext>
                  </a:extLst>
                </a:gridCol>
              </a:tblGrid>
              <a:tr h="19971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апробации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проверки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Время проверки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проверки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682782"/>
                  </a:ext>
                </a:extLst>
              </a:tr>
              <a:tr h="5638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10.03.2022</a:t>
                      </a:r>
                      <a:b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чт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11.03.2022</a:t>
                      </a:r>
                      <a:b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пт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13:00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Школа № 12 г.о. Самара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Английский язык письменная часть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48522"/>
                  </a:ext>
                </a:extLst>
              </a:tr>
              <a:tr h="559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Английский язык устная часть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70855"/>
                  </a:ext>
                </a:extLst>
              </a:tr>
              <a:tr h="2835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17.05.2022</a:t>
                      </a:r>
                      <a:b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вт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18.05.2022</a:t>
                      </a:r>
                      <a:b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13:00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795578"/>
                  </a:ext>
                </a:extLst>
              </a:tr>
              <a:tr h="559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Английский язык устная часть</a:t>
                      </a:r>
                    </a:p>
                  </a:txBody>
                  <a:tcPr marL="7832" marR="7832" marT="7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679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9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8"/>
          <p:cNvGrpSpPr>
            <a:grpSpLocks/>
          </p:cNvGrpSpPr>
          <p:nvPr/>
        </p:nvGrpSpPr>
        <p:grpSpPr bwMode="auto">
          <a:xfrm>
            <a:off x="0" y="0"/>
            <a:ext cx="12192000" cy="6854824"/>
            <a:chOff x="1" y="3664"/>
            <a:chExt cx="9144000" cy="6875601"/>
          </a:xfrm>
        </p:grpSpPr>
        <p:sp>
          <p:nvSpPr>
            <p:cNvPr id="7" name="Прямоугольник 23"/>
            <p:cNvSpPr/>
            <p:nvPr/>
          </p:nvSpPr>
          <p:spPr>
            <a:xfrm>
              <a:off x="3419476" y="105266"/>
              <a:ext cx="5702300" cy="608025"/>
            </a:xfrm>
            <a:custGeom>
              <a:avLst/>
              <a:gdLst>
                <a:gd name="connsiteX0" fmla="*/ 0 w 7827189"/>
                <a:gd name="connsiteY0" fmla="*/ 0 h 1012634"/>
                <a:gd name="connsiteX1" fmla="*/ 7827189 w 7827189"/>
                <a:gd name="connsiteY1" fmla="*/ 0 h 1012634"/>
                <a:gd name="connsiteX2" fmla="*/ 7827189 w 7827189"/>
                <a:gd name="connsiteY2" fmla="*/ 1012634 h 1012634"/>
                <a:gd name="connsiteX3" fmla="*/ 0 w 7827189"/>
                <a:gd name="connsiteY3" fmla="*/ 1012634 h 1012634"/>
                <a:gd name="connsiteX4" fmla="*/ 0 w 7827189"/>
                <a:gd name="connsiteY4" fmla="*/ 0 h 1012634"/>
                <a:gd name="connsiteX0" fmla="*/ 577970 w 7827189"/>
                <a:gd name="connsiteY0" fmla="*/ 0 h 1012634"/>
                <a:gd name="connsiteX1" fmla="*/ 7827189 w 7827189"/>
                <a:gd name="connsiteY1" fmla="*/ 0 h 1012634"/>
                <a:gd name="connsiteX2" fmla="*/ 7827189 w 7827189"/>
                <a:gd name="connsiteY2" fmla="*/ 1012634 h 1012634"/>
                <a:gd name="connsiteX3" fmla="*/ 0 w 7827189"/>
                <a:gd name="connsiteY3" fmla="*/ 1012634 h 1012634"/>
                <a:gd name="connsiteX4" fmla="*/ 577970 w 7827189"/>
                <a:gd name="connsiteY4" fmla="*/ 0 h 1012634"/>
                <a:gd name="connsiteX0" fmla="*/ 560717 w 7827189"/>
                <a:gd name="connsiteY0" fmla="*/ 0 h 1047140"/>
                <a:gd name="connsiteX1" fmla="*/ 7827189 w 7827189"/>
                <a:gd name="connsiteY1" fmla="*/ 34506 h 1047140"/>
                <a:gd name="connsiteX2" fmla="*/ 7827189 w 7827189"/>
                <a:gd name="connsiteY2" fmla="*/ 1047140 h 1047140"/>
                <a:gd name="connsiteX3" fmla="*/ 0 w 7827189"/>
                <a:gd name="connsiteY3" fmla="*/ 1047140 h 1047140"/>
                <a:gd name="connsiteX4" fmla="*/ 560717 w 7827189"/>
                <a:gd name="connsiteY4" fmla="*/ 0 h 104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27189" h="1047140">
                  <a:moveTo>
                    <a:pt x="560717" y="0"/>
                  </a:moveTo>
                  <a:lnTo>
                    <a:pt x="7827189" y="34506"/>
                  </a:lnTo>
                  <a:lnTo>
                    <a:pt x="7827189" y="1047140"/>
                  </a:lnTo>
                  <a:lnTo>
                    <a:pt x="0" y="1047140"/>
                  </a:lnTo>
                  <a:lnTo>
                    <a:pt x="560717" y="0"/>
                  </a:lnTo>
                  <a:close/>
                </a:path>
              </a:pathLst>
            </a:custGeom>
            <a:solidFill>
              <a:srgbClr val="0C549E"/>
            </a:solidFill>
            <a:ln>
              <a:solidFill>
                <a:srgbClr val="0C54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Группа 57"/>
            <p:cNvGrpSpPr>
              <a:grpSpLocks/>
            </p:cNvGrpSpPr>
            <p:nvPr/>
          </p:nvGrpSpPr>
          <p:grpSpPr bwMode="auto">
            <a:xfrm>
              <a:off x="1" y="3664"/>
              <a:ext cx="9144000" cy="6875601"/>
              <a:chOff x="1" y="3664"/>
              <a:chExt cx="9144000" cy="6875601"/>
            </a:xfrm>
          </p:grpSpPr>
          <p:sp>
            <p:nvSpPr>
              <p:cNvPr id="9" name="Блок-схема: процесс 8"/>
              <p:cNvSpPr/>
              <p:nvPr/>
            </p:nvSpPr>
            <p:spPr>
              <a:xfrm>
                <a:off x="1" y="6699873"/>
                <a:ext cx="9144000" cy="179392"/>
              </a:xfrm>
              <a:prstGeom prst="flowChartProcess">
                <a:avLst/>
              </a:prstGeom>
              <a:gradFill flip="none" rotWithShape="1">
                <a:gsLst>
                  <a:gs pos="0">
                    <a:srgbClr val="0C549E">
                      <a:shade val="30000"/>
                      <a:satMod val="115000"/>
                    </a:srgbClr>
                  </a:gs>
                  <a:gs pos="50000">
                    <a:srgbClr val="0C549E">
                      <a:shade val="67500"/>
                      <a:satMod val="115000"/>
                    </a:srgbClr>
                  </a:gs>
                  <a:gs pos="100000">
                    <a:srgbClr val="0C549E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grpSp>
            <p:nvGrpSpPr>
              <p:cNvPr id="10" name="Группа 29"/>
              <p:cNvGrpSpPr>
                <a:grpSpLocks/>
              </p:cNvGrpSpPr>
              <p:nvPr/>
            </p:nvGrpSpPr>
            <p:grpSpPr bwMode="auto">
              <a:xfrm>
                <a:off x="6350" y="3664"/>
                <a:ext cx="9137650" cy="761079"/>
                <a:chOff x="-17879" y="1413149"/>
                <a:chExt cx="9196386" cy="1311748"/>
              </a:xfrm>
            </p:grpSpPr>
            <p:sp>
              <p:nvSpPr>
                <p:cNvPr id="14" name="Полилиния 13"/>
                <p:cNvSpPr/>
                <p:nvPr/>
              </p:nvSpPr>
              <p:spPr>
                <a:xfrm>
                  <a:off x="3289370" y="1435038"/>
                  <a:ext cx="503277" cy="1231276"/>
                </a:xfrm>
                <a:custGeom>
                  <a:avLst/>
                  <a:gdLst>
                    <a:gd name="connsiteX0" fmla="*/ 621102 w 621102"/>
                    <a:gd name="connsiteY0" fmla="*/ 0 h 1155940"/>
                    <a:gd name="connsiteX1" fmla="*/ 0 w 621102"/>
                    <a:gd name="connsiteY1" fmla="*/ 1155940 h 1155940"/>
                    <a:gd name="connsiteX2" fmla="*/ 0 w 621102"/>
                    <a:gd name="connsiteY2" fmla="*/ 1155940 h 115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21102" h="1155940">
                      <a:moveTo>
                        <a:pt x="621102" y="0"/>
                      </a:moveTo>
                      <a:lnTo>
                        <a:pt x="0" y="1155940"/>
                      </a:lnTo>
                      <a:lnTo>
                        <a:pt x="0" y="1155940"/>
                      </a:lnTo>
                    </a:path>
                  </a:pathLst>
                </a:custGeom>
                <a:noFill/>
                <a:ln w="28575">
                  <a:solidFill>
                    <a:srgbClr val="0C549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15" name="Полилиния 14"/>
                <p:cNvSpPr/>
                <p:nvPr/>
              </p:nvSpPr>
              <p:spPr>
                <a:xfrm>
                  <a:off x="3779866" y="1413149"/>
                  <a:ext cx="5398642" cy="79350"/>
                </a:xfrm>
                <a:custGeom>
                  <a:avLst/>
                  <a:gdLst>
                    <a:gd name="connsiteX0" fmla="*/ 0 w 7349706"/>
                    <a:gd name="connsiteY0" fmla="*/ 0 h 0"/>
                    <a:gd name="connsiteX1" fmla="*/ 7349706 w 7349706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349706">
                      <a:moveTo>
                        <a:pt x="0" y="0"/>
                      </a:moveTo>
                      <a:lnTo>
                        <a:pt x="7349706" y="0"/>
                      </a:lnTo>
                    </a:path>
                  </a:pathLst>
                </a:custGeom>
                <a:noFill/>
                <a:ln w="28575">
                  <a:solidFill>
                    <a:srgbClr val="0C549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16" name="Полилиния 15"/>
                <p:cNvSpPr/>
                <p:nvPr/>
              </p:nvSpPr>
              <p:spPr>
                <a:xfrm>
                  <a:off x="-17878" y="2628008"/>
                  <a:ext cx="3307248" cy="95767"/>
                </a:xfrm>
                <a:custGeom>
                  <a:avLst/>
                  <a:gdLst>
                    <a:gd name="connsiteX0" fmla="*/ 1233578 w 1233578"/>
                    <a:gd name="connsiteY0" fmla="*/ 0 h 0"/>
                    <a:gd name="connsiteX1" fmla="*/ 0 w 1233578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33578">
                      <a:moveTo>
                        <a:pt x="123357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rgbClr val="0C549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3" name="Прямоугольник 12"/>
          <p:cNvSpPr/>
          <p:nvPr/>
        </p:nvSpPr>
        <p:spPr>
          <a:xfrm>
            <a:off x="5213743" y="21061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График </a:t>
            </a:r>
            <a:r>
              <a:rPr lang="ru-RU" sz="2400" dirty="0" smtClean="0">
                <a:solidFill>
                  <a:schemeClr val="bg1"/>
                </a:solidFill>
              </a:rPr>
              <a:t>работы ПК в досрочный период</a:t>
            </a:r>
            <a:endParaRPr lang="ru-RU" sz="2400" dirty="0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70" y="45011"/>
            <a:ext cx="1731559" cy="647531"/>
          </a:xfrm>
          <a:prstGeom prst="rect">
            <a:avLst/>
          </a:prstGeom>
          <a:noFill/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901958"/>
              </p:ext>
            </p:extLst>
          </p:nvPr>
        </p:nvGraphicFramePr>
        <p:xfrm>
          <a:off x="1891863" y="780940"/>
          <a:ext cx="6865881" cy="582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Лист" r:id="rId4" imgW="13735179" imgH="13849380" progId="Excel.Sheet.12">
                  <p:embed/>
                </p:oleObj>
              </mc:Choice>
              <mc:Fallback>
                <p:oleObj name="Лист" r:id="rId4" imgW="13735179" imgH="138493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1863" y="780940"/>
                        <a:ext cx="6865881" cy="582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328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7444</TotalTime>
  <Words>56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Лист Microsoft Excel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Igor Piskeev</dc:creator>
  <cp:lastModifiedBy>Анастасия В. Пинчук</cp:lastModifiedBy>
  <cp:revision>566</cp:revision>
  <cp:lastPrinted>2020-10-21T05:18:13Z</cp:lastPrinted>
  <dcterms:created xsi:type="dcterms:W3CDTF">2019-09-29T04:50:09Z</dcterms:created>
  <dcterms:modified xsi:type="dcterms:W3CDTF">2022-02-18T07:21:30Z</dcterms:modified>
</cp:coreProperties>
</file>